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85" r:id="rId4"/>
    <p:sldId id="259" r:id="rId5"/>
    <p:sldId id="291" r:id="rId6"/>
    <p:sldId id="292" r:id="rId7"/>
    <p:sldId id="268" r:id="rId8"/>
    <p:sldId id="269" r:id="rId9"/>
    <p:sldId id="265" r:id="rId10"/>
    <p:sldId id="286" r:id="rId11"/>
    <p:sldId id="267" r:id="rId12"/>
    <p:sldId id="270" r:id="rId13"/>
    <p:sldId id="272" r:id="rId14"/>
    <p:sldId id="273" r:id="rId15"/>
    <p:sldId id="274" r:id="rId16"/>
    <p:sldId id="279" r:id="rId17"/>
    <p:sldId id="284" r:id="rId18"/>
    <p:sldId id="290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1768" autoAdjust="0"/>
  </p:normalViewPr>
  <p:slideViewPr>
    <p:cSldViewPr snapToGrid="0">
      <p:cViewPr varScale="1">
        <p:scale>
          <a:sx n="64" d="100"/>
          <a:sy n="64" d="100"/>
        </p:scale>
        <p:origin x="288" y="6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36E25-7505-4368-ABD9-AEC66A75E93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049E045-45C2-44DF-847E-D0DAA665619F}">
      <dgm:prSet/>
      <dgm:spPr/>
      <dgm:t>
        <a:bodyPr/>
        <a:lstStyle/>
        <a:p>
          <a:r>
            <a:rPr lang="en-GB" dirty="0"/>
            <a:t>The suspect, </a:t>
          </a:r>
          <a:r>
            <a:rPr lang="en-GB" b="1" dirty="0"/>
            <a:t>Lone Wolf</a:t>
          </a:r>
          <a:r>
            <a:rPr lang="en-GB" dirty="0"/>
            <a:t>, was arrested by the Police</a:t>
          </a:r>
          <a:endParaRPr lang="en-US" dirty="0"/>
        </a:p>
      </dgm:t>
    </dgm:pt>
    <dgm:pt modelId="{8E4487D3-EE4C-436E-856F-AA2166F8D8E3}" type="parTrans" cxnId="{CD357AED-67CC-4448-A07E-A243786AD068}">
      <dgm:prSet/>
      <dgm:spPr/>
      <dgm:t>
        <a:bodyPr/>
        <a:lstStyle/>
        <a:p>
          <a:endParaRPr lang="en-US"/>
        </a:p>
      </dgm:t>
    </dgm:pt>
    <dgm:pt modelId="{7C6CB4AF-2488-4F35-AD9C-380041981538}" type="sibTrans" cxnId="{CD357AED-67CC-4448-A07E-A243786AD068}">
      <dgm:prSet/>
      <dgm:spPr/>
      <dgm:t>
        <a:bodyPr/>
        <a:lstStyle/>
        <a:p>
          <a:endParaRPr lang="en-US"/>
        </a:p>
      </dgm:t>
    </dgm:pt>
    <dgm:pt modelId="{49F8237E-FB69-4A2A-92EB-8C18DC413B8A}">
      <dgm:prSet custT="1"/>
      <dgm:spPr/>
      <dgm:t>
        <a:bodyPr/>
        <a:lstStyle/>
        <a:p>
          <a:r>
            <a:rPr lang="en-GB" sz="1800" dirty="0"/>
            <a:t>The computer misuse act (1990), updated with the police and Justice act (2006) and search warrant</a:t>
          </a:r>
        </a:p>
        <a:p>
          <a:r>
            <a:rPr lang="en-GB" sz="1400" dirty="0"/>
            <a:t>.</a:t>
          </a:r>
          <a:endParaRPr lang="en-US" sz="1400" dirty="0"/>
        </a:p>
      </dgm:t>
    </dgm:pt>
    <dgm:pt modelId="{3DDEFBD1-D0BC-43C2-8469-C913705C31CB}" type="parTrans" cxnId="{07E444BB-4E9B-47E7-98BF-B24093DA3E63}">
      <dgm:prSet/>
      <dgm:spPr/>
      <dgm:t>
        <a:bodyPr/>
        <a:lstStyle/>
        <a:p>
          <a:endParaRPr lang="en-US"/>
        </a:p>
      </dgm:t>
    </dgm:pt>
    <dgm:pt modelId="{AF7BAC00-C686-4900-8ABB-9242BD4CA859}" type="sibTrans" cxnId="{07E444BB-4E9B-47E7-98BF-B24093DA3E63}">
      <dgm:prSet/>
      <dgm:spPr/>
      <dgm:t>
        <a:bodyPr/>
        <a:lstStyle/>
        <a:p>
          <a:endParaRPr lang="en-US"/>
        </a:p>
      </dgm:t>
    </dgm:pt>
    <dgm:pt modelId="{7253AEF0-B7F2-464B-8192-2A83B2C6078A}">
      <dgm:prSet/>
      <dgm:spPr/>
      <dgm:t>
        <a:bodyPr/>
        <a:lstStyle/>
        <a:p>
          <a:r>
            <a:rPr lang="en-GB" dirty="0"/>
            <a:t>Association of Chief Police Officers (ACPO) guideline for computer-based evidence</a:t>
          </a:r>
          <a:endParaRPr lang="en-US" dirty="0"/>
        </a:p>
      </dgm:t>
    </dgm:pt>
    <dgm:pt modelId="{A656D1B8-0885-4072-BEDC-568352595155}" type="parTrans" cxnId="{FD74EF25-38F0-432E-AF1B-48972DD27A0F}">
      <dgm:prSet/>
      <dgm:spPr/>
      <dgm:t>
        <a:bodyPr/>
        <a:lstStyle/>
        <a:p>
          <a:endParaRPr lang="en-US"/>
        </a:p>
      </dgm:t>
    </dgm:pt>
    <dgm:pt modelId="{599C8AD2-D7B1-4A20-A03C-CC35C883FDF8}" type="sibTrans" cxnId="{FD74EF25-38F0-432E-AF1B-48972DD27A0F}">
      <dgm:prSet/>
      <dgm:spPr/>
      <dgm:t>
        <a:bodyPr/>
        <a:lstStyle/>
        <a:p>
          <a:endParaRPr lang="en-US"/>
        </a:p>
      </dgm:t>
    </dgm:pt>
    <dgm:pt modelId="{A4549611-548B-4DA1-99E7-45F28542F43D}" type="pres">
      <dgm:prSet presAssocID="{25A36E25-7505-4368-ABD9-AEC66A75E93D}" presName="Name0" presStyleCnt="0">
        <dgm:presLayoutVars>
          <dgm:dir/>
          <dgm:resizeHandles val="exact"/>
        </dgm:presLayoutVars>
      </dgm:prSet>
      <dgm:spPr/>
    </dgm:pt>
    <dgm:pt modelId="{C23DB599-0C4F-4EF6-A00E-86C37CD681ED}" type="pres">
      <dgm:prSet presAssocID="{6049E045-45C2-44DF-847E-D0DAA665619F}" presName="node" presStyleLbl="node1" presStyleIdx="0" presStyleCnt="3">
        <dgm:presLayoutVars>
          <dgm:bulletEnabled val="1"/>
        </dgm:presLayoutVars>
      </dgm:prSet>
      <dgm:spPr/>
    </dgm:pt>
    <dgm:pt modelId="{68D68B9B-0BA5-4FB0-B63E-3F58A31BFE23}" type="pres">
      <dgm:prSet presAssocID="{7C6CB4AF-2488-4F35-AD9C-380041981538}" presName="sibTrans" presStyleLbl="sibTrans2D1" presStyleIdx="0" presStyleCnt="2"/>
      <dgm:spPr/>
    </dgm:pt>
    <dgm:pt modelId="{242CD4E1-7E83-4696-949C-49D0FA473BE4}" type="pres">
      <dgm:prSet presAssocID="{7C6CB4AF-2488-4F35-AD9C-380041981538}" presName="connectorText" presStyleLbl="sibTrans2D1" presStyleIdx="0" presStyleCnt="2"/>
      <dgm:spPr/>
    </dgm:pt>
    <dgm:pt modelId="{DE877750-5FF1-4C19-9B73-8774119E9810}" type="pres">
      <dgm:prSet presAssocID="{49F8237E-FB69-4A2A-92EB-8C18DC413B8A}" presName="node" presStyleLbl="node1" presStyleIdx="1" presStyleCnt="3">
        <dgm:presLayoutVars>
          <dgm:bulletEnabled val="1"/>
        </dgm:presLayoutVars>
      </dgm:prSet>
      <dgm:spPr/>
    </dgm:pt>
    <dgm:pt modelId="{8CDCD517-B9CE-42CC-8330-142FC8C59C41}" type="pres">
      <dgm:prSet presAssocID="{AF7BAC00-C686-4900-8ABB-9242BD4CA859}" presName="sibTrans" presStyleLbl="sibTrans2D1" presStyleIdx="1" presStyleCnt="2"/>
      <dgm:spPr/>
    </dgm:pt>
    <dgm:pt modelId="{E95112C6-996E-4152-AE0F-E3DC6AEE932E}" type="pres">
      <dgm:prSet presAssocID="{AF7BAC00-C686-4900-8ABB-9242BD4CA859}" presName="connectorText" presStyleLbl="sibTrans2D1" presStyleIdx="1" presStyleCnt="2"/>
      <dgm:spPr/>
    </dgm:pt>
    <dgm:pt modelId="{4DE21FAC-F209-4510-B4B2-BA5E75D8D26D}" type="pres">
      <dgm:prSet presAssocID="{7253AEF0-B7F2-464B-8192-2A83B2C6078A}" presName="node" presStyleLbl="node1" presStyleIdx="2" presStyleCnt="3">
        <dgm:presLayoutVars>
          <dgm:bulletEnabled val="1"/>
        </dgm:presLayoutVars>
      </dgm:prSet>
      <dgm:spPr/>
    </dgm:pt>
  </dgm:ptLst>
  <dgm:cxnLst>
    <dgm:cxn modelId="{FD74EF25-38F0-432E-AF1B-48972DD27A0F}" srcId="{25A36E25-7505-4368-ABD9-AEC66A75E93D}" destId="{7253AEF0-B7F2-464B-8192-2A83B2C6078A}" srcOrd="2" destOrd="0" parTransId="{A656D1B8-0885-4072-BEDC-568352595155}" sibTransId="{599C8AD2-D7B1-4A20-A03C-CC35C883FDF8}"/>
    <dgm:cxn modelId="{D801962B-9C9B-4955-A325-E8A3612BA33D}" type="presOf" srcId="{7253AEF0-B7F2-464B-8192-2A83B2C6078A}" destId="{4DE21FAC-F209-4510-B4B2-BA5E75D8D26D}" srcOrd="0" destOrd="0" presId="urn:microsoft.com/office/officeart/2005/8/layout/process1"/>
    <dgm:cxn modelId="{6B6CE743-7EB8-4DCD-837F-E6174D6D4835}" type="presOf" srcId="{25A36E25-7505-4368-ABD9-AEC66A75E93D}" destId="{A4549611-548B-4DA1-99E7-45F28542F43D}" srcOrd="0" destOrd="0" presId="urn:microsoft.com/office/officeart/2005/8/layout/process1"/>
    <dgm:cxn modelId="{C9114D4B-1C4D-4594-8312-DD2137CC6BD4}" type="presOf" srcId="{6049E045-45C2-44DF-847E-D0DAA665619F}" destId="{C23DB599-0C4F-4EF6-A00E-86C37CD681ED}" srcOrd="0" destOrd="0" presId="urn:microsoft.com/office/officeart/2005/8/layout/process1"/>
    <dgm:cxn modelId="{C69835AB-30A2-4DEA-A674-B401D3622E39}" type="presOf" srcId="{AF7BAC00-C686-4900-8ABB-9242BD4CA859}" destId="{8CDCD517-B9CE-42CC-8330-142FC8C59C41}" srcOrd="0" destOrd="0" presId="urn:microsoft.com/office/officeart/2005/8/layout/process1"/>
    <dgm:cxn modelId="{07E444BB-4E9B-47E7-98BF-B24093DA3E63}" srcId="{25A36E25-7505-4368-ABD9-AEC66A75E93D}" destId="{49F8237E-FB69-4A2A-92EB-8C18DC413B8A}" srcOrd="1" destOrd="0" parTransId="{3DDEFBD1-D0BC-43C2-8469-C913705C31CB}" sibTransId="{AF7BAC00-C686-4900-8ABB-9242BD4CA859}"/>
    <dgm:cxn modelId="{17C2E9C1-9426-4FA2-A8F8-799B70086356}" type="presOf" srcId="{7C6CB4AF-2488-4F35-AD9C-380041981538}" destId="{242CD4E1-7E83-4696-949C-49D0FA473BE4}" srcOrd="1" destOrd="0" presId="urn:microsoft.com/office/officeart/2005/8/layout/process1"/>
    <dgm:cxn modelId="{CA48AFCC-515E-4C95-A297-55F9A0767A3F}" type="presOf" srcId="{49F8237E-FB69-4A2A-92EB-8C18DC413B8A}" destId="{DE877750-5FF1-4C19-9B73-8774119E9810}" srcOrd="0" destOrd="0" presId="urn:microsoft.com/office/officeart/2005/8/layout/process1"/>
    <dgm:cxn modelId="{50B786D1-7DD4-4FC5-86F2-F5869C864668}" type="presOf" srcId="{AF7BAC00-C686-4900-8ABB-9242BD4CA859}" destId="{E95112C6-996E-4152-AE0F-E3DC6AEE932E}" srcOrd="1" destOrd="0" presId="urn:microsoft.com/office/officeart/2005/8/layout/process1"/>
    <dgm:cxn modelId="{B8E906D3-1A3C-49F8-9B17-F18B8AE2FDE6}" type="presOf" srcId="{7C6CB4AF-2488-4F35-AD9C-380041981538}" destId="{68D68B9B-0BA5-4FB0-B63E-3F58A31BFE23}" srcOrd="0" destOrd="0" presId="urn:microsoft.com/office/officeart/2005/8/layout/process1"/>
    <dgm:cxn modelId="{CD357AED-67CC-4448-A07E-A243786AD068}" srcId="{25A36E25-7505-4368-ABD9-AEC66A75E93D}" destId="{6049E045-45C2-44DF-847E-D0DAA665619F}" srcOrd="0" destOrd="0" parTransId="{8E4487D3-EE4C-436E-856F-AA2166F8D8E3}" sibTransId="{7C6CB4AF-2488-4F35-AD9C-380041981538}"/>
    <dgm:cxn modelId="{E715C50C-D19D-4ECF-81D3-940556290B46}" type="presParOf" srcId="{A4549611-548B-4DA1-99E7-45F28542F43D}" destId="{C23DB599-0C4F-4EF6-A00E-86C37CD681ED}" srcOrd="0" destOrd="0" presId="urn:microsoft.com/office/officeart/2005/8/layout/process1"/>
    <dgm:cxn modelId="{1D9AA4A6-C898-4441-A39C-CB9B807A56CF}" type="presParOf" srcId="{A4549611-548B-4DA1-99E7-45F28542F43D}" destId="{68D68B9B-0BA5-4FB0-B63E-3F58A31BFE23}" srcOrd="1" destOrd="0" presId="urn:microsoft.com/office/officeart/2005/8/layout/process1"/>
    <dgm:cxn modelId="{82178DB6-2CAE-4A4F-8ED5-3A5E9CB1456E}" type="presParOf" srcId="{68D68B9B-0BA5-4FB0-B63E-3F58A31BFE23}" destId="{242CD4E1-7E83-4696-949C-49D0FA473BE4}" srcOrd="0" destOrd="0" presId="urn:microsoft.com/office/officeart/2005/8/layout/process1"/>
    <dgm:cxn modelId="{52BAF639-B9D8-4FD6-B69A-2A00DDD3519E}" type="presParOf" srcId="{A4549611-548B-4DA1-99E7-45F28542F43D}" destId="{DE877750-5FF1-4C19-9B73-8774119E9810}" srcOrd="2" destOrd="0" presId="urn:microsoft.com/office/officeart/2005/8/layout/process1"/>
    <dgm:cxn modelId="{61F5DEDC-6CB3-4541-94D5-242BCB960D24}" type="presParOf" srcId="{A4549611-548B-4DA1-99E7-45F28542F43D}" destId="{8CDCD517-B9CE-42CC-8330-142FC8C59C41}" srcOrd="3" destOrd="0" presId="urn:microsoft.com/office/officeart/2005/8/layout/process1"/>
    <dgm:cxn modelId="{185F5440-BEF1-4B94-9FE3-A19D52D47848}" type="presParOf" srcId="{8CDCD517-B9CE-42CC-8330-142FC8C59C41}" destId="{E95112C6-996E-4152-AE0F-E3DC6AEE932E}" srcOrd="0" destOrd="0" presId="urn:microsoft.com/office/officeart/2005/8/layout/process1"/>
    <dgm:cxn modelId="{13F79800-C5B5-4CF3-A51A-DE9658567D23}" type="presParOf" srcId="{A4549611-548B-4DA1-99E7-45F28542F43D}" destId="{4DE21FAC-F209-4510-B4B2-BA5E75D8D2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36E25-7505-4368-ABD9-AEC66A75E93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B0CBEC-49B8-4DCF-AC8D-1EE73E1728AF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Laptop sized and imaged by Tom Moore on Friday, April 6 12:50:44 2018 using the ADI3.1.1.8 software</a:t>
          </a:r>
        </a:p>
      </dgm:t>
    </dgm:pt>
    <dgm:pt modelId="{172C6960-89E5-4A2D-9D06-7A2CA321A55B}" type="parTrans" cxnId="{248CB2A5-5715-48AD-94EF-76F914294920}">
      <dgm:prSet/>
      <dgm:spPr/>
      <dgm:t>
        <a:bodyPr/>
        <a:lstStyle/>
        <a:p>
          <a:endParaRPr lang="en-GB"/>
        </a:p>
      </dgm:t>
    </dgm:pt>
    <dgm:pt modelId="{CC28EEB9-9AA5-41A9-8B58-D72EF10329DE}" type="sibTrans" cxnId="{248CB2A5-5715-48AD-94EF-76F914294920}">
      <dgm:prSet/>
      <dgm:spPr/>
      <dgm:t>
        <a:bodyPr/>
        <a:lstStyle/>
        <a:p>
          <a:endParaRPr lang="en-GB"/>
        </a:p>
      </dgm:t>
    </dgm:pt>
    <dgm:pt modelId="{9C78000A-9AA9-4178-B20D-40BF4FDEB911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Investigating the contents using the Autopsy 4.19.3 software. </a:t>
          </a:r>
          <a:endParaRPr lang="en-GB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8703BBD1-C947-4542-99F3-B81E9BDF037B}" type="parTrans" cxnId="{9C040387-6B6B-4170-83CD-08BCF2A00E13}">
      <dgm:prSet/>
      <dgm:spPr/>
      <dgm:t>
        <a:bodyPr/>
        <a:lstStyle/>
        <a:p>
          <a:endParaRPr lang="en-GB"/>
        </a:p>
      </dgm:t>
    </dgm:pt>
    <dgm:pt modelId="{B5DE254A-1AC7-4312-B028-15D1C8934EE0}" type="sibTrans" cxnId="{9C040387-6B6B-4170-83CD-08BCF2A00E13}">
      <dgm:prSet/>
      <dgm:spPr/>
      <dgm:t>
        <a:bodyPr/>
        <a:lstStyle/>
        <a:p>
          <a:endParaRPr lang="en-GB"/>
        </a:p>
      </dgm:t>
    </dgm:pt>
    <dgm:pt modelId="{893B87F3-B87E-4912-82EA-C5777FC67A9A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Washington Police has requested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that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exhibit</a:t>
          </a:r>
          <a:r>
            <a:rPr lang="en-GB" spc="85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b="1" spc="8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MDX/E1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analysed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for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any</a:t>
          </a:r>
          <a:r>
            <a:rPr lang="en-GB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evidence of mass shooting.</a:t>
          </a:r>
        </a:p>
      </dgm:t>
    </dgm:pt>
    <dgm:pt modelId="{2D92C0B8-05FE-4CFD-B363-70FD984A3FA3}" type="parTrans" cxnId="{E16B28E4-F099-4FC9-B8C7-535382BCE183}">
      <dgm:prSet/>
      <dgm:spPr/>
      <dgm:t>
        <a:bodyPr/>
        <a:lstStyle/>
        <a:p>
          <a:endParaRPr lang="en-GB"/>
        </a:p>
      </dgm:t>
    </dgm:pt>
    <dgm:pt modelId="{8267FF23-8815-47ED-8FA5-0D1042E6FADC}" type="sibTrans" cxnId="{E16B28E4-F099-4FC9-B8C7-535382BCE183}">
      <dgm:prSet/>
      <dgm:spPr/>
      <dgm:t>
        <a:bodyPr/>
        <a:lstStyle/>
        <a:p>
          <a:endParaRPr lang="en-GB"/>
        </a:p>
      </dgm:t>
    </dgm:pt>
    <dgm:pt modelId="{A4549611-548B-4DA1-99E7-45F28542F43D}" type="pres">
      <dgm:prSet presAssocID="{25A36E25-7505-4368-ABD9-AEC66A75E93D}" presName="Name0" presStyleCnt="0">
        <dgm:presLayoutVars>
          <dgm:dir/>
          <dgm:resizeHandles val="exact"/>
        </dgm:presLayoutVars>
      </dgm:prSet>
      <dgm:spPr/>
    </dgm:pt>
    <dgm:pt modelId="{BCBA83CF-7C1F-4EE3-956A-6538A0BC6738}" type="pres">
      <dgm:prSet presAssocID="{57B0CBEC-49B8-4DCF-AC8D-1EE73E1728AF}" presName="node" presStyleLbl="node1" presStyleIdx="0" presStyleCnt="3">
        <dgm:presLayoutVars>
          <dgm:bulletEnabled val="1"/>
        </dgm:presLayoutVars>
      </dgm:prSet>
      <dgm:spPr/>
    </dgm:pt>
    <dgm:pt modelId="{07F9E8D0-CE44-4753-B811-D99D5820F5EF}" type="pres">
      <dgm:prSet presAssocID="{CC28EEB9-9AA5-41A9-8B58-D72EF10329DE}" presName="sibTrans" presStyleLbl="sibTrans2D1" presStyleIdx="0" presStyleCnt="2"/>
      <dgm:spPr/>
    </dgm:pt>
    <dgm:pt modelId="{DAFD31F4-573F-4A43-B59D-43B44F4C9D7C}" type="pres">
      <dgm:prSet presAssocID="{CC28EEB9-9AA5-41A9-8B58-D72EF10329DE}" presName="connectorText" presStyleLbl="sibTrans2D1" presStyleIdx="0" presStyleCnt="2"/>
      <dgm:spPr/>
    </dgm:pt>
    <dgm:pt modelId="{210E887C-6B4F-4389-97C0-46ABF57AED1A}" type="pres">
      <dgm:prSet presAssocID="{9C78000A-9AA9-4178-B20D-40BF4FDEB911}" presName="node" presStyleLbl="node1" presStyleIdx="1" presStyleCnt="3">
        <dgm:presLayoutVars>
          <dgm:bulletEnabled val="1"/>
        </dgm:presLayoutVars>
      </dgm:prSet>
      <dgm:spPr/>
    </dgm:pt>
    <dgm:pt modelId="{B4F474B7-F875-4288-BA83-1C456D483E06}" type="pres">
      <dgm:prSet presAssocID="{B5DE254A-1AC7-4312-B028-15D1C8934EE0}" presName="sibTrans" presStyleLbl="sibTrans2D1" presStyleIdx="1" presStyleCnt="2"/>
      <dgm:spPr/>
    </dgm:pt>
    <dgm:pt modelId="{CEC8B55C-748C-41CB-9DA3-6C5794E43E51}" type="pres">
      <dgm:prSet presAssocID="{B5DE254A-1AC7-4312-B028-15D1C8934EE0}" presName="connectorText" presStyleLbl="sibTrans2D1" presStyleIdx="1" presStyleCnt="2"/>
      <dgm:spPr/>
    </dgm:pt>
    <dgm:pt modelId="{94A894CB-3CE1-47FA-99F3-429CC4CAA870}" type="pres">
      <dgm:prSet presAssocID="{893B87F3-B87E-4912-82EA-C5777FC67A9A}" presName="node" presStyleLbl="node1" presStyleIdx="2" presStyleCnt="3">
        <dgm:presLayoutVars>
          <dgm:bulletEnabled val="1"/>
        </dgm:presLayoutVars>
      </dgm:prSet>
      <dgm:spPr/>
    </dgm:pt>
  </dgm:ptLst>
  <dgm:cxnLst>
    <dgm:cxn modelId="{20A58006-172E-43E7-AE8C-09300FC64681}" type="presOf" srcId="{CC28EEB9-9AA5-41A9-8B58-D72EF10329DE}" destId="{DAFD31F4-573F-4A43-B59D-43B44F4C9D7C}" srcOrd="1" destOrd="0" presId="urn:microsoft.com/office/officeart/2005/8/layout/process1"/>
    <dgm:cxn modelId="{D8110C31-739C-4D9A-9540-7FF3E3AF3B01}" type="presOf" srcId="{B5DE254A-1AC7-4312-B028-15D1C8934EE0}" destId="{B4F474B7-F875-4288-BA83-1C456D483E06}" srcOrd="0" destOrd="0" presId="urn:microsoft.com/office/officeart/2005/8/layout/process1"/>
    <dgm:cxn modelId="{6B6CE743-7EB8-4DCD-837F-E6174D6D4835}" type="presOf" srcId="{25A36E25-7505-4368-ABD9-AEC66A75E93D}" destId="{A4549611-548B-4DA1-99E7-45F28542F43D}" srcOrd="0" destOrd="0" presId="urn:microsoft.com/office/officeart/2005/8/layout/process1"/>
    <dgm:cxn modelId="{FD52BC66-41BC-4FB0-B0A8-BAF3FC52EEFA}" type="presOf" srcId="{B5DE254A-1AC7-4312-B028-15D1C8934EE0}" destId="{CEC8B55C-748C-41CB-9DA3-6C5794E43E51}" srcOrd="1" destOrd="0" presId="urn:microsoft.com/office/officeart/2005/8/layout/process1"/>
    <dgm:cxn modelId="{E9926468-7CCA-42E3-A8C0-054B259E1D5F}" type="presOf" srcId="{9C78000A-9AA9-4178-B20D-40BF4FDEB911}" destId="{210E887C-6B4F-4389-97C0-46ABF57AED1A}" srcOrd="0" destOrd="0" presId="urn:microsoft.com/office/officeart/2005/8/layout/process1"/>
    <dgm:cxn modelId="{BB7E1783-103E-4714-A485-692E0D72CD1C}" type="presOf" srcId="{893B87F3-B87E-4912-82EA-C5777FC67A9A}" destId="{94A894CB-3CE1-47FA-99F3-429CC4CAA870}" srcOrd="0" destOrd="0" presId="urn:microsoft.com/office/officeart/2005/8/layout/process1"/>
    <dgm:cxn modelId="{9C040387-6B6B-4170-83CD-08BCF2A00E13}" srcId="{25A36E25-7505-4368-ABD9-AEC66A75E93D}" destId="{9C78000A-9AA9-4178-B20D-40BF4FDEB911}" srcOrd="1" destOrd="0" parTransId="{8703BBD1-C947-4542-99F3-B81E9BDF037B}" sibTransId="{B5DE254A-1AC7-4312-B028-15D1C8934EE0}"/>
    <dgm:cxn modelId="{248CB2A5-5715-48AD-94EF-76F914294920}" srcId="{25A36E25-7505-4368-ABD9-AEC66A75E93D}" destId="{57B0CBEC-49B8-4DCF-AC8D-1EE73E1728AF}" srcOrd="0" destOrd="0" parTransId="{172C6960-89E5-4A2D-9D06-7A2CA321A55B}" sibTransId="{CC28EEB9-9AA5-41A9-8B58-D72EF10329DE}"/>
    <dgm:cxn modelId="{412339AB-94A8-4B87-A76D-80F7C978DE7B}" type="presOf" srcId="{CC28EEB9-9AA5-41A9-8B58-D72EF10329DE}" destId="{07F9E8D0-CE44-4753-B811-D99D5820F5EF}" srcOrd="0" destOrd="0" presId="urn:microsoft.com/office/officeart/2005/8/layout/process1"/>
    <dgm:cxn modelId="{F18288E1-14DD-4E2D-B523-A09B3AEF2BD7}" type="presOf" srcId="{57B0CBEC-49B8-4DCF-AC8D-1EE73E1728AF}" destId="{BCBA83CF-7C1F-4EE3-956A-6538A0BC6738}" srcOrd="0" destOrd="0" presId="urn:microsoft.com/office/officeart/2005/8/layout/process1"/>
    <dgm:cxn modelId="{E16B28E4-F099-4FC9-B8C7-535382BCE183}" srcId="{25A36E25-7505-4368-ABD9-AEC66A75E93D}" destId="{893B87F3-B87E-4912-82EA-C5777FC67A9A}" srcOrd="2" destOrd="0" parTransId="{2D92C0B8-05FE-4CFD-B363-70FD984A3FA3}" sibTransId="{8267FF23-8815-47ED-8FA5-0D1042E6FADC}"/>
    <dgm:cxn modelId="{483CE0F4-EFD2-491C-9927-653B207CE448}" type="presParOf" srcId="{A4549611-548B-4DA1-99E7-45F28542F43D}" destId="{BCBA83CF-7C1F-4EE3-956A-6538A0BC6738}" srcOrd="0" destOrd="0" presId="urn:microsoft.com/office/officeart/2005/8/layout/process1"/>
    <dgm:cxn modelId="{C994F2AC-C9E0-4E62-8958-9D0A6EDB0993}" type="presParOf" srcId="{A4549611-548B-4DA1-99E7-45F28542F43D}" destId="{07F9E8D0-CE44-4753-B811-D99D5820F5EF}" srcOrd="1" destOrd="0" presId="urn:microsoft.com/office/officeart/2005/8/layout/process1"/>
    <dgm:cxn modelId="{D330A068-96D8-4867-9329-2068DFC27C31}" type="presParOf" srcId="{07F9E8D0-CE44-4753-B811-D99D5820F5EF}" destId="{DAFD31F4-573F-4A43-B59D-43B44F4C9D7C}" srcOrd="0" destOrd="0" presId="urn:microsoft.com/office/officeart/2005/8/layout/process1"/>
    <dgm:cxn modelId="{D137E797-F8A5-491C-80E2-C39FE9301B32}" type="presParOf" srcId="{A4549611-548B-4DA1-99E7-45F28542F43D}" destId="{210E887C-6B4F-4389-97C0-46ABF57AED1A}" srcOrd="2" destOrd="0" presId="urn:microsoft.com/office/officeart/2005/8/layout/process1"/>
    <dgm:cxn modelId="{E7E54ACA-7323-43B6-AC49-551ED8C97338}" type="presParOf" srcId="{A4549611-548B-4DA1-99E7-45F28542F43D}" destId="{B4F474B7-F875-4288-BA83-1C456D483E06}" srcOrd="3" destOrd="0" presId="urn:microsoft.com/office/officeart/2005/8/layout/process1"/>
    <dgm:cxn modelId="{2D0CA941-560F-439C-8B07-A27397986085}" type="presParOf" srcId="{B4F474B7-F875-4288-BA83-1C456D483E06}" destId="{CEC8B55C-748C-41CB-9DA3-6C5794E43E51}" srcOrd="0" destOrd="0" presId="urn:microsoft.com/office/officeart/2005/8/layout/process1"/>
    <dgm:cxn modelId="{BE0446F3-8085-4B83-901D-968FB20DB796}" type="presParOf" srcId="{A4549611-548B-4DA1-99E7-45F28542F43D}" destId="{94A894CB-3CE1-47FA-99F3-429CC4CAA8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36E25-7505-4368-ABD9-AEC66A75E93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93FD01-F4E7-41D8-B880-0E22C1ADC939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intention and confession to commit the offence?</a:t>
          </a:r>
        </a:p>
      </dgm:t>
    </dgm:pt>
    <dgm:pt modelId="{935B81C9-EF26-4DEA-9D89-8C2DC9CF5D45}" type="parTrans" cxnId="{DDF0382A-9F9B-4620-80BD-67F50EC65816}">
      <dgm:prSet/>
      <dgm:spPr/>
      <dgm:t>
        <a:bodyPr/>
        <a:lstStyle/>
        <a:p>
          <a:endParaRPr lang="en-GB"/>
        </a:p>
      </dgm:t>
    </dgm:pt>
    <dgm:pt modelId="{71822E7F-231B-4874-ABE6-1D03679E3DDF}" type="sibTrans" cxnId="{DDF0382A-9F9B-4620-80BD-67F50EC65816}">
      <dgm:prSet/>
      <dgm:spPr/>
      <dgm:t>
        <a:bodyPr/>
        <a:lstStyle/>
        <a:p>
          <a:endParaRPr lang="en-GB"/>
        </a:p>
      </dgm:t>
    </dgm:pt>
    <dgm:pt modelId="{08808E45-3568-408E-B5B9-D7531C1E7577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documented plan to commit the offence?</a:t>
          </a:r>
        </a:p>
      </dgm:t>
    </dgm:pt>
    <dgm:pt modelId="{9495A3E4-8CD6-4AE1-9D88-AC5ABA4AF704}" type="parTrans" cxnId="{A8DE64AF-5022-4AE4-8D25-9226DF9A4182}">
      <dgm:prSet/>
      <dgm:spPr/>
      <dgm:t>
        <a:bodyPr/>
        <a:lstStyle/>
        <a:p>
          <a:endParaRPr lang="en-GB"/>
        </a:p>
      </dgm:t>
    </dgm:pt>
    <dgm:pt modelId="{520D29A2-BEF0-4528-8338-E352DF0150DA}" type="sibTrans" cxnId="{A8DE64AF-5022-4AE4-8D25-9226DF9A4182}">
      <dgm:prSet/>
      <dgm:spPr/>
      <dgm:t>
        <a:bodyPr/>
        <a:lstStyle/>
        <a:p>
          <a:endParaRPr lang="en-GB"/>
        </a:p>
      </dgm:t>
    </dgm:pt>
    <dgm:pt modelId="{15CF4DC5-1776-4CF1-A5E5-B5A4CFDA6E82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the suspect have plan to be at 21030 Whitfield Pl Sterling VA on 7</a:t>
          </a:r>
          <a:r>
            <a:rPr lang="en-GB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of April?</a:t>
          </a:r>
          <a:endParaRPr lang="en-GB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BD67ED0A-29F4-41BB-ADB8-65F272E75770}" type="parTrans" cxnId="{8303A9EB-DC17-4F03-8B7F-7C1BBBFD1F10}">
      <dgm:prSet/>
      <dgm:spPr/>
      <dgm:t>
        <a:bodyPr/>
        <a:lstStyle/>
        <a:p>
          <a:endParaRPr lang="en-GB"/>
        </a:p>
      </dgm:t>
    </dgm:pt>
    <dgm:pt modelId="{6C3F9890-5F62-46FE-AF01-F99D27A9D7FB}" type="sibTrans" cxnId="{8303A9EB-DC17-4F03-8B7F-7C1BBBFD1F10}">
      <dgm:prSet/>
      <dgm:spPr/>
      <dgm:t>
        <a:bodyPr/>
        <a:lstStyle/>
        <a:p>
          <a:endParaRPr lang="en-GB"/>
        </a:p>
      </dgm:t>
    </dgm:pt>
    <dgm:pt modelId="{EAF0A0EC-656A-4857-AE6C-12CF1EC9E6CD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he have plan to travel out of the country on the same day?</a:t>
          </a:r>
        </a:p>
      </dgm:t>
    </dgm:pt>
    <dgm:pt modelId="{73325E6A-38D1-43E7-9A8C-D20D9C0BABD1}" type="parTrans" cxnId="{589097A0-BD89-46C2-8471-13C476CC84BB}">
      <dgm:prSet/>
      <dgm:spPr/>
      <dgm:t>
        <a:bodyPr/>
        <a:lstStyle/>
        <a:p>
          <a:endParaRPr lang="en-GB"/>
        </a:p>
      </dgm:t>
    </dgm:pt>
    <dgm:pt modelId="{F82CBE29-68BD-41FF-8DD0-7003B6F3FFDC}" type="sibTrans" cxnId="{589097A0-BD89-46C2-8471-13C476CC84BB}">
      <dgm:prSet/>
      <dgm:spPr/>
      <dgm:t>
        <a:bodyPr/>
        <a:lstStyle/>
        <a:p>
          <a:endParaRPr lang="en-GB"/>
        </a:p>
      </dgm:t>
    </dgm:pt>
    <dgm:pt modelId="{0FA803B8-3083-459E-91D3-01E7DE4D86AF}">
      <dgm:prSet/>
      <dgm:spPr/>
      <dgm:t>
        <a:bodyPr/>
        <a:lstStyle/>
        <a:p>
          <a:r>
            <a:rPr lang="en-GB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Who else is aware of this plan?</a:t>
          </a:r>
          <a:endParaRPr lang="en-GB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68D31BDB-ED5F-4503-9A54-58FC637F8EC9}" type="parTrans" cxnId="{22E4360C-960A-4B2B-97B2-5D81EC37044D}">
      <dgm:prSet/>
      <dgm:spPr/>
      <dgm:t>
        <a:bodyPr/>
        <a:lstStyle/>
        <a:p>
          <a:endParaRPr lang="en-GB"/>
        </a:p>
      </dgm:t>
    </dgm:pt>
    <dgm:pt modelId="{039101FD-10DC-4928-88F5-8DDCA5F157CC}" type="sibTrans" cxnId="{22E4360C-960A-4B2B-97B2-5D81EC37044D}">
      <dgm:prSet/>
      <dgm:spPr/>
      <dgm:t>
        <a:bodyPr/>
        <a:lstStyle/>
        <a:p>
          <a:endParaRPr lang="en-GB"/>
        </a:p>
      </dgm:t>
    </dgm:pt>
    <dgm:pt modelId="{A4549611-548B-4DA1-99E7-45F28542F43D}" type="pres">
      <dgm:prSet presAssocID="{25A36E25-7505-4368-ABD9-AEC66A75E93D}" presName="Name0" presStyleCnt="0">
        <dgm:presLayoutVars>
          <dgm:dir/>
          <dgm:resizeHandles val="exact"/>
        </dgm:presLayoutVars>
      </dgm:prSet>
      <dgm:spPr/>
    </dgm:pt>
    <dgm:pt modelId="{F79BD8E5-5782-4C54-92F0-67C8A98690B2}" type="pres">
      <dgm:prSet presAssocID="{9093FD01-F4E7-41D8-B880-0E22C1ADC939}" presName="node" presStyleLbl="node1" presStyleIdx="0" presStyleCnt="5">
        <dgm:presLayoutVars>
          <dgm:bulletEnabled val="1"/>
        </dgm:presLayoutVars>
      </dgm:prSet>
      <dgm:spPr/>
    </dgm:pt>
    <dgm:pt modelId="{34445239-FFEB-4F76-A33A-8350A161D265}" type="pres">
      <dgm:prSet presAssocID="{71822E7F-231B-4874-ABE6-1D03679E3DDF}" presName="sibTrans" presStyleLbl="sibTrans2D1" presStyleIdx="0" presStyleCnt="4"/>
      <dgm:spPr/>
    </dgm:pt>
    <dgm:pt modelId="{9925F931-E474-4DCC-95DF-9141F0D6DA61}" type="pres">
      <dgm:prSet presAssocID="{71822E7F-231B-4874-ABE6-1D03679E3DDF}" presName="connectorText" presStyleLbl="sibTrans2D1" presStyleIdx="0" presStyleCnt="4"/>
      <dgm:spPr/>
    </dgm:pt>
    <dgm:pt modelId="{2083A565-EB55-44A6-B1FE-293B3A9BBBA1}" type="pres">
      <dgm:prSet presAssocID="{08808E45-3568-408E-B5B9-D7531C1E7577}" presName="node" presStyleLbl="node1" presStyleIdx="1" presStyleCnt="5">
        <dgm:presLayoutVars>
          <dgm:bulletEnabled val="1"/>
        </dgm:presLayoutVars>
      </dgm:prSet>
      <dgm:spPr/>
    </dgm:pt>
    <dgm:pt modelId="{6011FE5D-80E5-4489-8A4D-15CF38948DB0}" type="pres">
      <dgm:prSet presAssocID="{520D29A2-BEF0-4528-8338-E352DF0150DA}" presName="sibTrans" presStyleLbl="sibTrans2D1" presStyleIdx="1" presStyleCnt="4"/>
      <dgm:spPr/>
    </dgm:pt>
    <dgm:pt modelId="{5631D49E-1366-41BE-82E4-A7267951932B}" type="pres">
      <dgm:prSet presAssocID="{520D29A2-BEF0-4528-8338-E352DF0150DA}" presName="connectorText" presStyleLbl="sibTrans2D1" presStyleIdx="1" presStyleCnt="4"/>
      <dgm:spPr/>
    </dgm:pt>
    <dgm:pt modelId="{DC5F1917-9A0E-4664-BBD1-BB6A884B68A2}" type="pres">
      <dgm:prSet presAssocID="{15CF4DC5-1776-4CF1-A5E5-B5A4CFDA6E82}" presName="node" presStyleLbl="node1" presStyleIdx="2" presStyleCnt="5">
        <dgm:presLayoutVars>
          <dgm:bulletEnabled val="1"/>
        </dgm:presLayoutVars>
      </dgm:prSet>
      <dgm:spPr/>
    </dgm:pt>
    <dgm:pt modelId="{E8DABA80-D963-4DB7-BE65-DCBBFC725216}" type="pres">
      <dgm:prSet presAssocID="{6C3F9890-5F62-46FE-AF01-F99D27A9D7FB}" presName="sibTrans" presStyleLbl="sibTrans2D1" presStyleIdx="2" presStyleCnt="4"/>
      <dgm:spPr/>
    </dgm:pt>
    <dgm:pt modelId="{3047FAEF-4A2B-4D50-B541-4C8C0F4D04ED}" type="pres">
      <dgm:prSet presAssocID="{6C3F9890-5F62-46FE-AF01-F99D27A9D7FB}" presName="connectorText" presStyleLbl="sibTrans2D1" presStyleIdx="2" presStyleCnt="4"/>
      <dgm:spPr/>
    </dgm:pt>
    <dgm:pt modelId="{7AD96663-E10F-406C-B4EA-C0DD3FF20B82}" type="pres">
      <dgm:prSet presAssocID="{EAF0A0EC-656A-4857-AE6C-12CF1EC9E6CD}" presName="node" presStyleLbl="node1" presStyleIdx="3" presStyleCnt="5">
        <dgm:presLayoutVars>
          <dgm:bulletEnabled val="1"/>
        </dgm:presLayoutVars>
      </dgm:prSet>
      <dgm:spPr/>
    </dgm:pt>
    <dgm:pt modelId="{25553E9B-0153-442F-9F80-D90D9526041F}" type="pres">
      <dgm:prSet presAssocID="{F82CBE29-68BD-41FF-8DD0-7003B6F3FFDC}" presName="sibTrans" presStyleLbl="sibTrans2D1" presStyleIdx="3" presStyleCnt="4"/>
      <dgm:spPr/>
    </dgm:pt>
    <dgm:pt modelId="{BBFF7339-714E-41F4-828F-8598B155A456}" type="pres">
      <dgm:prSet presAssocID="{F82CBE29-68BD-41FF-8DD0-7003B6F3FFDC}" presName="connectorText" presStyleLbl="sibTrans2D1" presStyleIdx="3" presStyleCnt="4"/>
      <dgm:spPr/>
    </dgm:pt>
    <dgm:pt modelId="{307800EA-E4F8-4A92-8282-39534FACC032}" type="pres">
      <dgm:prSet presAssocID="{0FA803B8-3083-459E-91D3-01E7DE4D86AF}" presName="node" presStyleLbl="node1" presStyleIdx="4" presStyleCnt="5">
        <dgm:presLayoutVars>
          <dgm:bulletEnabled val="1"/>
        </dgm:presLayoutVars>
      </dgm:prSet>
      <dgm:spPr/>
    </dgm:pt>
  </dgm:ptLst>
  <dgm:cxnLst>
    <dgm:cxn modelId="{E2EDE200-5F1B-4008-876A-1E624899BCC9}" type="presOf" srcId="{6C3F9890-5F62-46FE-AF01-F99D27A9D7FB}" destId="{3047FAEF-4A2B-4D50-B541-4C8C0F4D04ED}" srcOrd="1" destOrd="0" presId="urn:microsoft.com/office/officeart/2005/8/layout/process1"/>
    <dgm:cxn modelId="{370A6C01-7AC7-4666-AA05-82C891C2E814}" type="presOf" srcId="{15CF4DC5-1776-4CF1-A5E5-B5A4CFDA6E82}" destId="{DC5F1917-9A0E-4664-BBD1-BB6A884B68A2}" srcOrd="0" destOrd="0" presId="urn:microsoft.com/office/officeart/2005/8/layout/process1"/>
    <dgm:cxn modelId="{22E4360C-960A-4B2B-97B2-5D81EC37044D}" srcId="{25A36E25-7505-4368-ABD9-AEC66A75E93D}" destId="{0FA803B8-3083-459E-91D3-01E7DE4D86AF}" srcOrd="4" destOrd="0" parTransId="{68D31BDB-ED5F-4503-9A54-58FC637F8EC9}" sibTransId="{039101FD-10DC-4928-88F5-8DDCA5F157CC}"/>
    <dgm:cxn modelId="{C6AB460C-0CEB-4D9D-9E3E-441042C19E5B}" type="presOf" srcId="{F82CBE29-68BD-41FF-8DD0-7003B6F3FFDC}" destId="{BBFF7339-714E-41F4-828F-8598B155A456}" srcOrd="1" destOrd="0" presId="urn:microsoft.com/office/officeart/2005/8/layout/process1"/>
    <dgm:cxn modelId="{3EF92F10-DE60-4EB7-97EA-63AAD98E6E7A}" type="presOf" srcId="{520D29A2-BEF0-4528-8338-E352DF0150DA}" destId="{5631D49E-1366-41BE-82E4-A7267951932B}" srcOrd="1" destOrd="0" presId="urn:microsoft.com/office/officeart/2005/8/layout/process1"/>
    <dgm:cxn modelId="{DDF0382A-9F9B-4620-80BD-67F50EC65816}" srcId="{25A36E25-7505-4368-ABD9-AEC66A75E93D}" destId="{9093FD01-F4E7-41D8-B880-0E22C1ADC939}" srcOrd="0" destOrd="0" parTransId="{935B81C9-EF26-4DEA-9D89-8C2DC9CF5D45}" sibTransId="{71822E7F-231B-4874-ABE6-1D03679E3DDF}"/>
    <dgm:cxn modelId="{9DDFCD2B-32E9-47EF-9A67-667C06C5AA0C}" type="presOf" srcId="{71822E7F-231B-4874-ABE6-1D03679E3DDF}" destId="{34445239-FFEB-4F76-A33A-8350A161D265}" srcOrd="0" destOrd="0" presId="urn:microsoft.com/office/officeart/2005/8/layout/process1"/>
    <dgm:cxn modelId="{69F7C180-4ADC-40D0-B030-2E089BD10DFE}" type="presOf" srcId="{08808E45-3568-408E-B5B9-D7531C1E7577}" destId="{2083A565-EB55-44A6-B1FE-293B3A9BBBA1}" srcOrd="0" destOrd="0" presId="urn:microsoft.com/office/officeart/2005/8/layout/process1"/>
    <dgm:cxn modelId="{9B72FC93-C1F3-4845-BAA7-98A3AC49646D}" type="presOf" srcId="{0FA803B8-3083-459E-91D3-01E7DE4D86AF}" destId="{307800EA-E4F8-4A92-8282-39534FACC032}" srcOrd="0" destOrd="0" presId="urn:microsoft.com/office/officeart/2005/8/layout/process1"/>
    <dgm:cxn modelId="{64390F96-9912-43A1-9328-41AF7F6392C2}" type="presOf" srcId="{9093FD01-F4E7-41D8-B880-0E22C1ADC939}" destId="{F79BD8E5-5782-4C54-92F0-67C8A98690B2}" srcOrd="0" destOrd="0" presId="urn:microsoft.com/office/officeart/2005/8/layout/process1"/>
    <dgm:cxn modelId="{EA980898-F9EC-4371-B70D-08888401E5FD}" type="presOf" srcId="{25A36E25-7505-4368-ABD9-AEC66A75E93D}" destId="{A4549611-548B-4DA1-99E7-45F28542F43D}" srcOrd="0" destOrd="0" presId="urn:microsoft.com/office/officeart/2005/8/layout/process1"/>
    <dgm:cxn modelId="{589097A0-BD89-46C2-8471-13C476CC84BB}" srcId="{25A36E25-7505-4368-ABD9-AEC66A75E93D}" destId="{EAF0A0EC-656A-4857-AE6C-12CF1EC9E6CD}" srcOrd="3" destOrd="0" parTransId="{73325E6A-38D1-43E7-9A8C-D20D9C0BABD1}" sibTransId="{F82CBE29-68BD-41FF-8DD0-7003B6F3FFDC}"/>
    <dgm:cxn modelId="{70F74EAC-D20A-4789-A2F8-E1B7ABE9DCE7}" type="presOf" srcId="{71822E7F-231B-4874-ABE6-1D03679E3DDF}" destId="{9925F931-E474-4DCC-95DF-9141F0D6DA61}" srcOrd="1" destOrd="0" presId="urn:microsoft.com/office/officeart/2005/8/layout/process1"/>
    <dgm:cxn modelId="{A8DE64AF-5022-4AE4-8D25-9226DF9A4182}" srcId="{25A36E25-7505-4368-ABD9-AEC66A75E93D}" destId="{08808E45-3568-408E-B5B9-D7531C1E7577}" srcOrd="1" destOrd="0" parTransId="{9495A3E4-8CD6-4AE1-9D88-AC5ABA4AF704}" sibTransId="{520D29A2-BEF0-4528-8338-E352DF0150DA}"/>
    <dgm:cxn modelId="{B7B00FD3-12B0-40F3-8D71-842371F03660}" type="presOf" srcId="{F82CBE29-68BD-41FF-8DD0-7003B6F3FFDC}" destId="{25553E9B-0153-442F-9F80-D90D9526041F}" srcOrd="0" destOrd="0" presId="urn:microsoft.com/office/officeart/2005/8/layout/process1"/>
    <dgm:cxn modelId="{6220A1D9-ABE3-4180-B9A0-81A414489583}" type="presOf" srcId="{520D29A2-BEF0-4528-8338-E352DF0150DA}" destId="{6011FE5D-80E5-4489-8A4D-15CF38948DB0}" srcOrd="0" destOrd="0" presId="urn:microsoft.com/office/officeart/2005/8/layout/process1"/>
    <dgm:cxn modelId="{8303A9EB-DC17-4F03-8B7F-7C1BBBFD1F10}" srcId="{25A36E25-7505-4368-ABD9-AEC66A75E93D}" destId="{15CF4DC5-1776-4CF1-A5E5-B5A4CFDA6E82}" srcOrd="2" destOrd="0" parTransId="{BD67ED0A-29F4-41BB-ADB8-65F272E75770}" sibTransId="{6C3F9890-5F62-46FE-AF01-F99D27A9D7FB}"/>
    <dgm:cxn modelId="{AB06D9F9-0778-4D82-8072-D025C1EBBB62}" type="presOf" srcId="{6C3F9890-5F62-46FE-AF01-F99D27A9D7FB}" destId="{E8DABA80-D963-4DB7-BE65-DCBBFC725216}" srcOrd="0" destOrd="0" presId="urn:microsoft.com/office/officeart/2005/8/layout/process1"/>
    <dgm:cxn modelId="{FC9877FB-5EEA-44B1-A8E3-C442635B43A7}" type="presOf" srcId="{EAF0A0EC-656A-4857-AE6C-12CF1EC9E6CD}" destId="{7AD96663-E10F-406C-B4EA-C0DD3FF20B82}" srcOrd="0" destOrd="0" presId="urn:microsoft.com/office/officeart/2005/8/layout/process1"/>
    <dgm:cxn modelId="{09F17DEF-37AE-44A3-A9AF-A8426500E032}" type="presParOf" srcId="{A4549611-548B-4DA1-99E7-45F28542F43D}" destId="{F79BD8E5-5782-4C54-92F0-67C8A98690B2}" srcOrd="0" destOrd="0" presId="urn:microsoft.com/office/officeart/2005/8/layout/process1"/>
    <dgm:cxn modelId="{8EE3F445-4A83-4FAB-9BBB-50BD304EE7A8}" type="presParOf" srcId="{A4549611-548B-4DA1-99E7-45F28542F43D}" destId="{34445239-FFEB-4F76-A33A-8350A161D265}" srcOrd="1" destOrd="0" presId="urn:microsoft.com/office/officeart/2005/8/layout/process1"/>
    <dgm:cxn modelId="{944D953F-F56F-4D87-963D-07902C06E3A3}" type="presParOf" srcId="{34445239-FFEB-4F76-A33A-8350A161D265}" destId="{9925F931-E474-4DCC-95DF-9141F0D6DA61}" srcOrd="0" destOrd="0" presId="urn:microsoft.com/office/officeart/2005/8/layout/process1"/>
    <dgm:cxn modelId="{BED7EBC5-0CF9-46C0-8C47-EF5E71DF766D}" type="presParOf" srcId="{A4549611-548B-4DA1-99E7-45F28542F43D}" destId="{2083A565-EB55-44A6-B1FE-293B3A9BBBA1}" srcOrd="2" destOrd="0" presId="urn:microsoft.com/office/officeart/2005/8/layout/process1"/>
    <dgm:cxn modelId="{8E9CD8EA-6B55-4268-B2C0-07579D620739}" type="presParOf" srcId="{A4549611-548B-4DA1-99E7-45F28542F43D}" destId="{6011FE5D-80E5-4489-8A4D-15CF38948DB0}" srcOrd="3" destOrd="0" presId="urn:microsoft.com/office/officeart/2005/8/layout/process1"/>
    <dgm:cxn modelId="{72BFEF99-0886-459E-A350-77B88615CDCA}" type="presParOf" srcId="{6011FE5D-80E5-4489-8A4D-15CF38948DB0}" destId="{5631D49E-1366-41BE-82E4-A7267951932B}" srcOrd="0" destOrd="0" presId="urn:microsoft.com/office/officeart/2005/8/layout/process1"/>
    <dgm:cxn modelId="{C30555A1-ECF2-464A-8420-A4BA715FA166}" type="presParOf" srcId="{A4549611-548B-4DA1-99E7-45F28542F43D}" destId="{DC5F1917-9A0E-4664-BBD1-BB6A884B68A2}" srcOrd="4" destOrd="0" presId="urn:microsoft.com/office/officeart/2005/8/layout/process1"/>
    <dgm:cxn modelId="{657DB56E-2221-457F-BECF-7E1E2D5E1FBD}" type="presParOf" srcId="{A4549611-548B-4DA1-99E7-45F28542F43D}" destId="{E8DABA80-D963-4DB7-BE65-DCBBFC725216}" srcOrd="5" destOrd="0" presId="urn:microsoft.com/office/officeart/2005/8/layout/process1"/>
    <dgm:cxn modelId="{6A330DD1-57DE-4DA0-8A94-DD227433E92D}" type="presParOf" srcId="{E8DABA80-D963-4DB7-BE65-DCBBFC725216}" destId="{3047FAEF-4A2B-4D50-B541-4C8C0F4D04ED}" srcOrd="0" destOrd="0" presId="urn:microsoft.com/office/officeart/2005/8/layout/process1"/>
    <dgm:cxn modelId="{18CCFF8A-016E-4E60-B03A-F74799E6A1B6}" type="presParOf" srcId="{A4549611-548B-4DA1-99E7-45F28542F43D}" destId="{7AD96663-E10F-406C-B4EA-C0DD3FF20B82}" srcOrd="6" destOrd="0" presId="urn:microsoft.com/office/officeart/2005/8/layout/process1"/>
    <dgm:cxn modelId="{61EEBCA4-E47B-4F8B-B209-B880A6B8B267}" type="presParOf" srcId="{A4549611-548B-4DA1-99E7-45F28542F43D}" destId="{25553E9B-0153-442F-9F80-D90D9526041F}" srcOrd="7" destOrd="0" presId="urn:microsoft.com/office/officeart/2005/8/layout/process1"/>
    <dgm:cxn modelId="{4148D55A-62D2-44F1-AEDB-4B7137FE6376}" type="presParOf" srcId="{25553E9B-0153-442F-9F80-D90D9526041F}" destId="{BBFF7339-714E-41F4-828F-8598B155A456}" srcOrd="0" destOrd="0" presId="urn:microsoft.com/office/officeart/2005/8/layout/process1"/>
    <dgm:cxn modelId="{8FBC404E-5BB5-4E57-B2C8-728FA683F861}" type="presParOf" srcId="{A4549611-548B-4DA1-99E7-45F28542F43D}" destId="{307800EA-E4F8-4A92-8282-39534FACC03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9E37B8-4F7C-4468-B789-83875DEDC11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1AA3FF-44E6-4EFF-9B90-4C7F72C9FDA3}">
      <dgm:prSet phldrT="[Text]"/>
      <dgm:spPr/>
      <dgm:t>
        <a:bodyPr/>
        <a:lstStyle/>
        <a:p>
          <a:r>
            <a:rPr lang="en-GB" dirty="0"/>
            <a:t>Target</a:t>
          </a:r>
        </a:p>
      </dgm:t>
    </dgm:pt>
    <dgm:pt modelId="{657930AF-9340-418C-A240-6D9E5042C294}" type="parTrans" cxnId="{2A20ADA1-9A97-4B65-AE14-DF676F3DBC6B}">
      <dgm:prSet/>
      <dgm:spPr/>
      <dgm:t>
        <a:bodyPr/>
        <a:lstStyle/>
        <a:p>
          <a:endParaRPr lang="en-GB"/>
        </a:p>
      </dgm:t>
    </dgm:pt>
    <dgm:pt modelId="{93B20942-2FBD-4E9E-AAF4-9339EEB25322}" type="sibTrans" cxnId="{2A20ADA1-9A97-4B65-AE14-DF676F3DBC6B}">
      <dgm:prSet/>
      <dgm:spPr/>
      <dgm:t>
        <a:bodyPr/>
        <a:lstStyle/>
        <a:p>
          <a:endParaRPr lang="en-GB"/>
        </a:p>
      </dgm:t>
    </dgm:pt>
    <dgm:pt modelId="{4ED7EAA5-B390-4747-879F-437867F3AD65}">
      <dgm:prSet phldrT="[Text]"/>
      <dgm:spPr/>
      <dgm:t>
        <a:bodyPr/>
        <a:lstStyle/>
        <a:p>
          <a:r>
            <a:rPr lang="en-GB" dirty="0"/>
            <a:t>Supplies</a:t>
          </a:r>
        </a:p>
      </dgm:t>
    </dgm:pt>
    <dgm:pt modelId="{3ADF9AB0-6187-49D0-9A51-F8E21F9D1BA2}" type="parTrans" cxnId="{CE32EBBA-1F10-4639-9D6E-F29B79562983}">
      <dgm:prSet/>
      <dgm:spPr/>
      <dgm:t>
        <a:bodyPr/>
        <a:lstStyle/>
        <a:p>
          <a:endParaRPr lang="en-GB"/>
        </a:p>
      </dgm:t>
    </dgm:pt>
    <dgm:pt modelId="{5A9B822B-C414-4423-8DF4-9666C35C0EDE}" type="sibTrans" cxnId="{CE32EBBA-1F10-4639-9D6E-F29B79562983}">
      <dgm:prSet/>
      <dgm:spPr/>
      <dgm:t>
        <a:bodyPr/>
        <a:lstStyle/>
        <a:p>
          <a:endParaRPr lang="en-GB"/>
        </a:p>
      </dgm:t>
    </dgm:pt>
    <dgm:pt modelId="{8BF212E1-46AE-4288-AB77-4A8025B80A73}">
      <dgm:prSet phldrT="[Text]"/>
      <dgm:spPr/>
      <dgm:t>
        <a:bodyPr/>
        <a:lstStyle/>
        <a:p>
          <a:r>
            <a:rPr lang="en-GB" dirty="0"/>
            <a:t>Escape</a:t>
          </a:r>
        </a:p>
      </dgm:t>
    </dgm:pt>
    <dgm:pt modelId="{0912A026-FCB6-487B-B282-9A39DC4A4849}" type="parTrans" cxnId="{FD72B423-349F-4806-A413-7F7018FD8F24}">
      <dgm:prSet/>
      <dgm:spPr/>
      <dgm:t>
        <a:bodyPr/>
        <a:lstStyle/>
        <a:p>
          <a:endParaRPr lang="en-GB"/>
        </a:p>
      </dgm:t>
    </dgm:pt>
    <dgm:pt modelId="{6D1F38B9-60E4-47E1-9C45-00C9CD0B1559}" type="sibTrans" cxnId="{FD72B423-349F-4806-A413-7F7018FD8F24}">
      <dgm:prSet/>
      <dgm:spPr/>
      <dgm:t>
        <a:bodyPr/>
        <a:lstStyle/>
        <a:p>
          <a:endParaRPr lang="en-GB"/>
        </a:p>
      </dgm:t>
    </dgm:pt>
    <dgm:pt modelId="{F73B56E3-6BCA-4B7B-9AD3-68FAA7D3B0DA}">
      <dgm:prSet/>
      <dgm:spPr/>
      <dgm:t>
        <a:bodyPr/>
        <a:lstStyle/>
        <a:p>
          <a:r>
            <a:rPr lang="en-GB" dirty="0"/>
            <a:t>Release</a:t>
          </a:r>
        </a:p>
      </dgm:t>
    </dgm:pt>
    <dgm:pt modelId="{F6E90E4A-93E8-4170-AB90-92031034D48B}" type="parTrans" cxnId="{2AD2443C-8DD7-4A2C-A8B4-5C506B6FEA3C}">
      <dgm:prSet/>
      <dgm:spPr/>
      <dgm:t>
        <a:bodyPr/>
        <a:lstStyle/>
        <a:p>
          <a:endParaRPr lang="en-GB"/>
        </a:p>
      </dgm:t>
    </dgm:pt>
    <dgm:pt modelId="{7450BEB1-6667-4CD9-B046-647E43E614CC}" type="sibTrans" cxnId="{2AD2443C-8DD7-4A2C-A8B4-5C506B6FEA3C}">
      <dgm:prSet/>
      <dgm:spPr/>
      <dgm:t>
        <a:bodyPr/>
        <a:lstStyle/>
        <a:p>
          <a:endParaRPr lang="en-GB"/>
        </a:p>
      </dgm:t>
    </dgm:pt>
    <dgm:pt modelId="{A6877B78-E418-4DC7-B17D-931BD269C349}">
      <dgm:prSet/>
      <dgm:spPr/>
      <dgm:t>
        <a:bodyPr/>
        <a:lstStyle/>
        <a:p>
          <a:r>
            <a:rPr lang="en-GB" dirty="0"/>
            <a:t>Airport Information</a:t>
          </a:r>
        </a:p>
      </dgm:t>
    </dgm:pt>
    <dgm:pt modelId="{423D7667-1DBD-4CF6-BE37-76C31727FEC2}" type="parTrans" cxnId="{76964451-5297-4239-98A3-1038DEA7A76C}">
      <dgm:prSet/>
      <dgm:spPr/>
      <dgm:t>
        <a:bodyPr/>
        <a:lstStyle/>
        <a:p>
          <a:endParaRPr lang="en-GB"/>
        </a:p>
      </dgm:t>
    </dgm:pt>
    <dgm:pt modelId="{CD2A5D42-C360-4461-9AFE-A20E42CA11D3}" type="sibTrans" cxnId="{76964451-5297-4239-98A3-1038DEA7A76C}">
      <dgm:prSet/>
      <dgm:spPr/>
      <dgm:t>
        <a:bodyPr/>
        <a:lstStyle/>
        <a:p>
          <a:endParaRPr lang="en-GB"/>
        </a:p>
      </dgm:t>
    </dgm:pt>
    <dgm:pt modelId="{9501F480-70E9-4BA4-ACF8-36DFAF11CFD1}" type="pres">
      <dgm:prSet presAssocID="{ED9E37B8-4F7C-4468-B789-83875DEDC1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EA94C9-DD31-47DD-9699-EDC8D384AD8E}" type="pres">
      <dgm:prSet presAssocID="{E61AA3FF-44E6-4EFF-9B90-4C7F72C9FDA3}" presName="hierRoot1" presStyleCnt="0"/>
      <dgm:spPr/>
    </dgm:pt>
    <dgm:pt modelId="{829BD87E-CA5B-4F21-AC0D-7D8ED9D3B37C}" type="pres">
      <dgm:prSet presAssocID="{E61AA3FF-44E6-4EFF-9B90-4C7F72C9FDA3}" presName="composite" presStyleCnt="0"/>
      <dgm:spPr/>
    </dgm:pt>
    <dgm:pt modelId="{113F6151-7677-44FB-A4E0-F3FFC99D8C09}" type="pres">
      <dgm:prSet presAssocID="{E61AA3FF-44E6-4EFF-9B90-4C7F72C9FDA3}" presName="background" presStyleLbl="node0" presStyleIdx="0" presStyleCnt="4"/>
      <dgm:spPr/>
    </dgm:pt>
    <dgm:pt modelId="{48668C14-5F37-4A0E-B12D-B41BB858EBDC}" type="pres">
      <dgm:prSet presAssocID="{E61AA3FF-44E6-4EFF-9B90-4C7F72C9FDA3}" presName="text" presStyleLbl="fgAcc0" presStyleIdx="0" presStyleCnt="4">
        <dgm:presLayoutVars>
          <dgm:chPref val="3"/>
        </dgm:presLayoutVars>
      </dgm:prSet>
      <dgm:spPr/>
    </dgm:pt>
    <dgm:pt modelId="{E6B34C46-C525-4C3C-8858-EC17C0A1AC84}" type="pres">
      <dgm:prSet presAssocID="{E61AA3FF-44E6-4EFF-9B90-4C7F72C9FDA3}" presName="hierChild2" presStyleCnt="0"/>
      <dgm:spPr/>
    </dgm:pt>
    <dgm:pt modelId="{F6A9DD51-B51E-48FC-8F17-0F922F576FC7}" type="pres">
      <dgm:prSet presAssocID="{4ED7EAA5-B390-4747-879F-437867F3AD65}" presName="hierRoot1" presStyleCnt="0"/>
      <dgm:spPr/>
    </dgm:pt>
    <dgm:pt modelId="{159D5314-FD35-4794-BF1D-69380269ED90}" type="pres">
      <dgm:prSet presAssocID="{4ED7EAA5-B390-4747-879F-437867F3AD65}" presName="composite" presStyleCnt="0"/>
      <dgm:spPr/>
    </dgm:pt>
    <dgm:pt modelId="{0E1F5294-D252-4095-ADC0-9F93467CF253}" type="pres">
      <dgm:prSet presAssocID="{4ED7EAA5-B390-4747-879F-437867F3AD65}" presName="background" presStyleLbl="node0" presStyleIdx="1" presStyleCnt="4"/>
      <dgm:spPr/>
    </dgm:pt>
    <dgm:pt modelId="{A76ECEB4-3B19-4B3D-9FE5-3C3CE4E7EA2B}" type="pres">
      <dgm:prSet presAssocID="{4ED7EAA5-B390-4747-879F-437867F3AD65}" presName="text" presStyleLbl="fgAcc0" presStyleIdx="1" presStyleCnt="4">
        <dgm:presLayoutVars>
          <dgm:chPref val="3"/>
        </dgm:presLayoutVars>
      </dgm:prSet>
      <dgm:spPr/>
    </dgm:pt>
    <dgm:pt modelId="{DFDAC15C-F64A-4EB9-BE13-481B72C80B62}" type="pres">
      <dgm:prSet presAssocID="{4ED7EAA5-B390-4747-879F-437867F3AD65}" presName="hierChild2" presStyleCnt="0"/>
      <dgm:spPr/>
    </dgm:pt>
    <dgm:pt modelId="{69BA07C5-C439-455C-A8ED-4BF5ADD857CB}" type="pres">
      <dgm:prSet presAssocID="{8BF212E1-46AE-4288-AB77-4A8025B80A73}" presName="hierRoot1" presStyleCnt="0"/>
      <dgm:spPr/>
    </dgm:pt>
    <dgm:pt modelId="{1FFFE46B-B16E-4A0B-8582-AA552049E4A1}" type="pres">
      <dgm:prSet presAssocID="{8BF212E1-46AE-4288-AB77-4A8025B80A73}" presName="composite" presStyleCnt="0"/>
      <dgm:spPr/>
    </dgm:pt>
    <dgm:pt modelId="{FE0E51F1-6544-4DE4-8A7B-7F1A6665C106}" type="pres">
      <dgm:prSet presAssocID="{8BF212E1-46AE-4288-AB77-4A8025B80A73}" presName="background" presStyleLbl="node0" presStyleIdx="2" presStyleCnt="4"/>
      <dgm:spPr/>
    </dgm:pt>
    <dgm:pt modelId="{7D3C4F99-3DBD-49C6-BAC3-6191442CB190}" type="pres">
      <dgm:prSet presAssocID="{8BF212E1-46AE-4288-AB77-4A8025B80A73}" presName="text" presStyleLbl="fgAcc0" presStyleIdx="2" presStyleCnt="4">
        <dgm:presLayoutVars>
          <dgm:chPref val="3"/>
        </dgm:presLayoutVars>
      </dgm:prSet>
      <dgm:spPr/>
    </dgm:pt>
    <dgm:pt modelId="{7AA29E77-CF74-48CB-8E33-A81E10F4194C}" type="pres">
      <dgm:prSet presAssocID="{8BF212E1-46AE-4288-AB77-4A8025B80A73}" presName="hierChild2" presStyleCnt="0"/>
      <dgm:spPr/>
    </dgm:pt>
    <dgm:pt modelId="{6AA7B60C-FA5E-453C-89E7-C52ADF42A582}" type="pres">
      <dgm:prSet presAssocID="{423D7667-1DBD-4CF6-BE37-76C31727FEC2}" presName="Name10" presStyleLbl="parChTrans1D2" presStyleIdx="0" presStyleCnt="1"/>
      <dgm:spPr/>
    </dgm:pt>
    <dgm:pt modelId="{65A39E21-D0D4-44CA-859C-1A8AAB8CAC8D}" type="pres">
      <dgm:prSet presAssocID="{A6877B78-E418-4DC7-B17D-931BD269C349}" presName="hierRoot2" presStyleCnt="0"/>
      <dgm:spPr/>
    </dgm:pt>
    <dgm:pt modelId="{43C5BA4E-D69B-4CB6-865B-004B653154F3}" type="pres">
      <dgm:prSet presAssocID="{A6877B78-E418-4DC7-B17D-931BD269C349}" presName="composite2" presStyleCnt="0"/>
      <dgm:spPr/>
    </dgm:pt>
    <dgm:pt modelId="{726098F0-6254-4B2F-BEF1-527D40AF5550}" type="pres">
      <dgm:prSet presAssocID="{A6877B78-E418-4DC7-B17D-931BD269C349}" presName="background2" presStyleLbl="node2" presStyleIdx="0" presStyleCnt="1"/>
      <dgm:spPr/>
    </dgm:pt>
    <dgm:pt modelId="{023872E3-E34D-4A91-88BD-313CB41B3A82}" type="pres">
      <dgm:prSet presAssocID="{A6877B78-E418-4DC7-B17D-931BD269C349}" presName="text2" presStyleLbl="fgAcc2" presStyleIdx="0" presStyleCnt="1">
        <dgm:presLayoutVars>
          <dgm:chPref val="3"/>
        </dgm:presLayoutVars>
      </dgm:prSet>
      <dgm:spPr/>
    </dgm:pt>
    <dgm:pt modelId="{D4DB12EA-49CE-4E88-BFC2-F6D7D5885F1D}" type="pres">
      <dgm:prSet presAssocID="{A6877B78-E418-4DC7-B17D-931BD269C349}" presName="hierChild3" presStyleCnt="0"/>
      <dgm:spPr/>
    </dgm:pt>
    <dgm:pt modelId="{2A4EA2D7-03AE-43FF-B1EC-B8EAA7F02DEB}" type="pres">
      <dgm:prSet presAssocID="{F73B56E3-6BCA-4B7B-9AD3-68FAA7D3B0DA}" presName="hierRoot1" presStyleCnt="0"/>
      <dgm:spPr/>
    </dgm:pt>
    <dgm:pt modelId="{5E8DF4D2-1548-4DCF-AB8E-D20DB2435142}" type="pres">
      <dgm:prSet presAssocID="{F73B56E3-6BCA-4B7B-9AD3-68FAA7D3B0DA}" presName="composite" presStyleCnt="0"/>
      <dgm:spPr/>
    </dgm:pt>
    <dgm:pt modelId="{7FFB55D6-61D7-4B89-A313-2FA375F83FF3}" type="pres">
      <dgm:prSet presAssocID="{F73B56E3-6BCA-4B7B-9AD3-68FAA7D3B0DA}" presName="background" presStyleLbl="node0" presStyleIdx="3" presStyleCnt="4"/>
      <dgm:spPr/>
    </dgm:pt>
    <dgm:pt modelId="{B07F5AD8-FAFC-460E-8FA7-5569D86CC7B6}" type="pres">
      <dgm:prSet presAssocID="{F73B56E3-6BCA-4B7B-9AD3-68FAA7D3B0DA}" presName="text" presStyleLbl="fgAcc0" presStyleIdx="3" presStyleCnt="4">
        <dgm:presLayoutVars>
          <dgm:chPref val="3"/>
        </dgm:presLayoutVars>
      </dgm:prSet>
      <dgm:spPr/>
    </dgm:pt>
    <dgm:pt modelId="{6315E6D1-A45C-476B-AB1B-BC36B7F0F497}" type="pres">
      <dgm:prSet presAssocID="{F73B56E3-6BCA-4B7B-9AD3-68FAA7D3B0DA}" presName="hierChild2" presStyleCnt="0"/>
      <dgm:spPr/>
    </dgm:pt>
  </dgm:ptLst>
  <dgm:cxnLst>
    <dgm:cxn modelId="{6EDBDB15-912F-4625-B8E1-4A60F84B6ECE}" type="presOf" srcId="{F73B56E3-6BCA-4B7B-9AD3-68FAA7D3B0DA}" destId="{B07F5AD8-FAFC-460E-8FA7-5569D86CC7B6}" srcOrd="0" destOrd="0" presId="urn:microsoft.com/office/officeart/2005/8/layout/hierarchy1"/>
    <dgm:cxn modelId="{D9671D21-C966-4740-AB65-160BB1FF545A}" type="presOf" srcId="{ED9E37B8-4F7C-4468-B789-83875DEDC111}" destId="{9501F480-70E9-4BA4-ACF8-36DFAF11CFD1}" srcOrd="0" destOrd="0" presId="urn:microsoft.com/office/officeart/2005/8/layout/hierarchy1"/>
    <dgm:cxn modelId="{FD72B423-349F-4806-A413-7F7018FD8F24}" srcId="{ED9E37B8-4F7C-4468-B789-83875DEDC111}" destId="{8BF212E1-46AE-4288-AB77-4A8025B80A73}" srcOrd="2" destOrd="0" parTransId="{0912A026-FCB6-487B-B282-9A39DC4A4849}" sibTransId="{6D1F38B9-60E4-47E1-9C45-00C9CD0B1559}"/>
    <dgm:cxn modelId="{2AD2443C-8DD7-4A2C-A8B4-5C506B6FEA3C}" srcId="{ED9E37B8-4F7C-4468-B789-83875DEDC111}" destId="{F73B56E3-6BCA-4B7B-9AD3-68FAA7D3B0DA}" srcOrd="3" destOrd="0" parTransId="{F6E90E4A-93E8-4170-AB90-92031034D48B}" sibTransId="{7450BEB1-6667-4CD9-B046-647E43E614CC}"/>
    <dgm:cxn modelId="{833DFC62-BA3F-4E71-9922-355564869ACD}" type="presOf" srcId="{4ED7EAA5-B390-4747-879F-437867F3AD65}" destId="{A76ECEB4-3B19-4B3D-9FE5-3C3CE4E7EA2B}" srcOrd="0" destOrd="0" presId="urn:microsoft.com/office/officeart/2005/8/layout/hierarchy1"/>
    <dgm:cxn modelId="{2BB15B46-3681-47E0-B291-B24B191AB026}" type="presOf" srcId="{E61AA3FF-44E6-4EFF-9B90-4C7F72C9FDA3}" destId="{48668C14-5F37-4A0E-B12D-B41BB858EBDC}" srcOrd="0" destOrd="0" presId="urn:microsoft.com/office/officeart/2005/8/layout/hierarchy1"/>
    <dgm:cxn modelId="{09E1986F-7515-4285-90A9-7A536FC85670}" type="presOf" srcId="{A6877B78-E418-4DC7-B17D-931BD269C349}" destId="{023872E3-E34D-4A91-88BD-313CB41B3A82}" srcOrd="0" destOrd="0" presId="urn:microsoft.com/office/officeart/2005/8/layout/hierarchy1"/>
    <dgm:cxn modelId="{76964451-5297-4239-98A3-1038DEA7A76C}" srcId="{8BF212E1-46AE-4288-AB77-4A8025B80A73}" destId="{A6877B78-E418-4DC7-B17D-931BD269C349}" srcOrd="0" destOrd="0" parTransId="{423D7667-1DBD-4CF6-BE37-76C31727FEC2}" sibTransId="{CD2A5D42-C360-4461-9AFE-A20E42CA11D3}"/>
    <dgm:cxn modelId="{2A20ADA1-9A97-4B65-AE14-DF676F3DBC6B}" srcId="{ED9E37B8-4F7C-4468-B789-83875DEDC111}" destId="{E61AA3FF-44E6-4EFF-9B90-4C7F72C9FDA3}" srcOrd="0" destOrd="0" parTransId="{657930AF-9340-418C-A240-6D9E5042C294}" sibTransId="{93B20942-2FBD-4E9E-AAF4-9339EEB25322}"/>
    <dgm:cxn modelId="{CE32EBBA-1F10-4639-9D6E-F29B79562983}" srcId="{ED9E37B8-4F7C-4468-B789-83875DEDC111}" destId="{4ED7EAA5-B390-4747-879F-437867F3AD65}" srcOrd="1" destOrd="0" parTransId="{3ADF9AB0-6187-49D0-9A51-F8E21F9D1BA2}" sibTransId="{5A9B822B-C414-4423-8DF4-9666C35C0EDE}"/>
    <dgm:cxn modelId="{7D3C37C7-2EAD-4359-A926-912FBA897FCE}" type="presOf" srcId="{423D7667-1DBD-4CF6-BE37-76C31727FEC2}" destId="{6AA7B60C-FA5E-453C-89E7-C52ADF42A582}" srcOrd="0" destOrd="0" presId="urn:microsoft.com/office/officeart/2005/8/layout/hierarchy1"/>
    <dgm:cxn modelId="{25ECA2DA-2BC3-4037-84DE-E221D9F9BF06}" type="presOf" srcId="{8BF212E1-46AE-4288-AB77-4A8025B80A73}" destId="{7D3C4F99-3DBD-49C6-BAC3-6191442CB190}" srcOrd="0" destOrd="0" presId="urn:microsoft.com/office/officeart/2005/8/layout/hierarchy1"/>
    <dgm:cxn modelId="{D3D216FA-AB36-47EB-BC91-92F51FE20F4D}" type="presParOf" srcId="{9501F480-70E9-4BA4-ACF8-36DFAF11CFD1}" destId="{92EA94C9-DD31-47DD-9699-EDC8D384AD8E}" srcOrd="0" destOrd="0" presId="urn:microsoft.com/office/officeart/2005/8/layout/hierarchy1"/>
    <dgm:cxn modelId="{60E8DDA9-CC3D-43D4-BD39-726CECEE9610}" type="presParOf" srcId="{92EA94C9-DD31-47DD-9699-EDC8D384AD8E}" destId="{829BD87E-CA5B-4F21-AC0D-7D8ED9D3B37C}" srcOrd="0" destOrd="0" presId="urn:microsoft.com/office/officeart/2005/8/layout/hierarchy1"/>
    <dgm:cxn modelId="{CB7652E1-7C76-4D75-9503-0E20AA501168}" type="presParOf" srcId="{829BD87E-CA5B-4F21-AC0D-7D8ED9D3B37C}" destId="{113F6151-7677-44FB-A4E0-F3FFC99D8C09}" srcOrd="0" destOrd="0" presId="urn:microsoft.com/office/officeart/2005/8/layout/hierarchy1"/>
    <dgm:cxn modelId="{2E73C093-5AD9-4536-9CAA-29A277E75C99}" type="presParOf" srcId="{829BD87E-CA5B-4F21-AC0D-7D8ED9D3B37C}" destId="{48668C14-5F37-4A0E-B12D-B41BB858EBDC}" srcOrd="1" destOrd="0" presId="urn:microsoft.com/office/officeart/2005/8/layout/hierarchy1"/>
    <dgm:cxn modelId="{A2F56EF3-E97F-479F-A282-8B08A02CD1F5}" type="presParOf" srcId="{92EA94C9-DD31-47DD-9699-EDC8D384AD8E}" destId="{E6B34C46-C525-4C3C-8858-EC17C0A1AC84}" srcOrd="1" destOrd="0" presId="urn:microsoft.com/office/officeart/2005/8/layout/hierarchy1"/>
    <dgm:cxn modelId="{322292D2-6AE1-414E-8E86-F41AE604C342}" type="presParOf" srcId="{9501F480-70E9-4BA4-ACF8-36DFAF11CFD1}" destId="{F6A9DD51-B51E-48FC-8F17-0F922F576FC7}" srcOrd="1" destOrd="0" presId="urn:microsoft.com/office/officeart/2005/8/layout/hierarchy1"/>
    <dgm:cxn modelId="{0D063624-D99C-4A0D-A4B8-A65BEF4C0CDA}" type="presParOf" srcId="{F6A9DD51-B51E-48FC-8F17-0F922F576FC7}" destId="{159D5314-FD35-4794-BF1D-69380269ED90}" srcOrd="0" destOrd="0" presId="urn:microsoft.com/office/officeart/2005/8/layout/hierarchy1"/>
    <dgm:cxn modelId="{B2525755-9CE5-436B-81C5-F8A62A497C6E}" type="presParOf" srcId="{159D5314-FD35-4794-BF1D-69380269ED90}" destId="{0E1F5294-D252-4095-ADC0-9F93467CF253}" srcOrd="0" destOrd="0" presId="urn:microsoft.com/office/officeart/2005/8/layout/hierarchy1"/>
    <dgm:cxn modelId="{DE7C7C53-2E1B-4809-BC92-53424720412B}" type="presParOf" srcId="{159D5314-FD35-4794-BF1D-69380269ED90}" destId="{A76ECEB4-3B19-4B3D-9FE5-3C3CE4E7EA2B}" srcOrd="1" destOrd="0" presId="urn:microsoft.com/office/officeart/2005/8/layout/hierarchy1"/>
    <dgm:cxn modelId="{AAFBFDEB-5C11-4611-8548-DD42C7B8EDAD}" type="presParOf" srcId="{F6A9DD51-B51E-48FC-8F17-0F922F576FC7}" destId="{DFDAC15C-F64A-4EB9-BE13-481B72C80B62}" srcOrd="1" destOrd="0" presId="urn:microsoft.com/office/officeart/2005/8/layout/hierarchy1"/>
    <dgm:cxn modelId="{B8B57B17-4C48-49D3-BFBF-D9E2CA5C396A}" type="presParOf" srcId="{9501F480-70E9-4BA4-ACF8-36DFAF11CFD1}" destId="{69BA07C5-C439-455C-A8ED-4BF5ADD857CB}" srcOrd="2" destOrd="0" presId="urn:microsoft.com/office/officeart/2005/8/layout/hierarchy1"/>
    <dgm:cxn modelId="{62A9783E-B3EC-4302-A857-4A607BAA3296}" type="presParOf" srcId="{69BA07C5-C439-455C-A8ED-4BF5ADD857CB}" destId="{1FFFE46B-B16E-4A0B-8582-AA552049E4A1}" srcOrd="0" destOrd="0" presId="urn:microsoft.com/office/officeart/2005/8/layout/hierarchy1"/>
    <dgm:cxn modelId="{BAB965EA-3307-465D-A6A2-6DC6BA0C3516}" type="presParOf" srcId="{1FFFE46B-B16E-4A0B-8582-AA552049E4A1}" destId="{FE0E51F1-6544-4DE4-8A7B-7F1A6665C106}" srcOrd="0" destOrd="0" presId="urn:microsoft.com/office/officeart/2005/8/layout/hierarchy1"/>
    <dgm:cxn modelId="{297034AA-529C-4C58-B488-3D60490B0DE2}" type="presParOf" srcId="{1FFFE46B-B16E-4A0B-8582-AA552049E4A1}" destId="{7D3C4F99-3DBD-49C6-BAC3-6191442CB190}" srcOrd="1" destOrd="0" presId="urn:microsoft.com/office/officeart/2005/8/layout/hierarchy1"/>
    <dgm:cxn modelId="{69C29EC1-D2F6-4C2B-ADDD-0FFC56D345E3}" type="presParOf" srcId="{69BA07C5-C439-455C-A8ED-4BF5ADD857CB}" destId="{7AA29E77-CF74-48CB-8E33-A81E10F4194C}" srcOrd="1" destOrd="0" presId="urn:microsoft.com/office/officeart/2005/8/layout/hierarchy1"/>
    <dgm:cxn modelId="{DC8A91F5-F1AE-4C8D-95B2-A9EDBFC2742C}" type="presParOf" srcId="{7AA29E77-CF74-48CB-8E33-A81E10F4194C}" destId="{6AA7B60C-FA5E-453C-89E7-C52ADF42A582}" srcOrd="0" destOrd="0" presId="urn:microsoft.com/office/officeart/2005/8/layout/hierarchy1"/>
    <dgm:cxn modelId="{13357D3F-6D2F-4669-ABC7-5B2E37B3B14D}" type="presParOf" srcId="{7AA29E77-CF74-48CB-8E33-A81E10F4194C}" destId="{65A39E21-D0D4-44CA-859C-1A8AAB8CAC8D}" srcOrd="1" destOrd="0" presId="urn:microsoft.com/office/officeart/2005/8/layout/hierarchy1"/>
    <dgm:cxn modelId="{D7A87636-992F-4373-A0D2-7D8DF4F69619}" type="presParOf" srcId="{65A39E21-D0D4-44CA-859C-1A8AAB8CAC8D}" destId="{43C5BA4E-D69B-4CB6-865B-004B653154F3}" srcOrd="0" destOrd="0" presId="urn:microsoft.com/office/officeart/2005/8/layout/hierarchy1"/>
    <dgm:cxn modelId="{3B9907B7-3392-48B3-8BFA-6FE56157CE88}" type="presParOf" srcId="{43C5BA4E-D69B-4CB6-865B-004B653154F3}" destId="{726098F0-6254-4B2F-BEF1-527D40AF5550}" srcOrd="0" destOrd="0" presId="urn:microsoft.com/office/officeart/2005/8/layout/hierarchy1"/>
    <dgm:cxn modelId="{6DAAE4FC-F633-4DF2-A623-3D2A40671F55}" type="presParOf" srcId="{43C5BA4E-D69B-4CB6-865B-004B653154F3}" destId="{023872E3-E34D-4A91-88BD-313CB41B3A82}" srcOrd="1" destOrd="0" presId="urn:microsoft.com/office/officeart/2005/8/layout/hierarchy1"/>
    <dgm:cxn modelId="{1AC85D9B-EDC1-442A-91D4-94B8C8D6CF0E}" type="presParOf" srcId="{65A39E21-D0D4-44CA-859C-1A8AAB8CAC8D}" destId="{D4DB12EA-49CE-4E88-BFC2-F6D7D5885F1D}" srcOrd="1" destOrd="0" presId="urn:microsoft.com/office/officeart/2005/8/layout/hierarchy1"/>
    <dgm:cxn modelId="{D6A57F45-C42B-40C5-896C-4CB0AEA42D8E}" type="presParOf" srcId="{9501F480-70E9-4BA4-ACF8-36DFAF11CFD1}" destId="{2A4EA2D7-03AE-43FF-B1EC-B8EAA7F02DEB}" srcOrd="3" destOrd="0" presId="urn:microsoft.com/office/officeart/2005/8/layout/hierarchy1"/>
    <dgm:cxn modelId="{AEED0D0D-7841-4B92-AF27-D1C3B34971F9}" type="presParOf" srcId="{2A4EA2D7-03AE-43FF-B1EC-B8EAA7F02DEB}" destId="{5E8DF4D2-1548-4DCF-AB8E-D20DB2435142}" srcOrd="0" destOrd="0" presId="urn:microsoft.com/office/officeart/2005/8/layout/hierarchy1"/>
    <dgm:cxn modelId="{CBA78C26-B8EE-4095-A85E-F46DB877DEE7}" type="presParOf" srcId="{5E8DF4D2-1548-4DCF-AB8E-D20DB2435142}" destId="{7FFB55D6-61D7-4B89-A313-2FA375F83FF3}" srcOrd="0" destOrd="0" presId="urn:microsoft.com/office/officeart/2005/8/layout/hierarchy1"/>
    <dgm:cxn modelId="{36B2A7B8-5983-4DF0-97A7-813BB624162B}" type="presParOf" srcId="{5E8DF4D2-1548-4DCF-AB8E-D20DB2435142}" destId="{B07F5AD8-FAFC-460E-8FA7-5569D86CC7B6}" srcOrd="1" destOrd="0" presId="urn:microsoft.com/office/officeart/2005/8/layout/hierarchy1"/>
    <dgm:cxn modelId="{F834B8FF-BC00-4243-9776-57C48AC66022}" type="presParOf" srcId="{2A4EA2D7-03AE-43FF-B1EC-B8EAA7F02DEB}" destId="{6315E6D1-A45C-476B-AB1B-BC36B7F0F4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FD21-C8DC-4EA5-9C97-FB82A31ED3A4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4873A33-2851-4699-BA7C-3D61FC6F21B1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intention and confession to commit the offence?</a:t>
          </a:r>
        </a:p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Cloudy thoughts and </a:t>
          </a:r>
          <a:r>
            <a:rPr lang="en-GB" dirty="0" err="1">
              <a:latin typeface="Calibri" panose="020F0502020204030204" pitchFamily="34" charset="0"/>
              <a:cs typeface="Calibri" panose="020F0502020204030204" pitchFamily="34" charset="0"/>
            </a:rPr>
            <a:t>manisfesto</a:t>
          </a:r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 docs.</a:t>
          </a:r>
        </a:p>
      </dgm:t>
    </dgm:pt>
    <dgm:pt modelId="{15317FE1-2C5C-4ABB-BE6A-AE19ED620C1F}" type="parTrans" cxnId="{26C90AD5-294A-4127-9E00-34FEB0FFFB27}">
      <dgm:prSet/>
      <dgm:spPr/>
      <dgm:t>
        <a:bodyPr/>
        <a:lstStyle/>
        <a:p>
          <a:endParaRPr lang="en-US"/>
        </a:p>
      </dgm:t>
    </dgm:pt>
    <dgm:pt modelId="{F7678CD6-DA14-432E-B2FF-E4E8AF78B378}" type="sibTrans" cxnId="{26C90AD5-294A-4127-9E00-34FEB0FFFB27}">
      <dgm:prSet/>
      <dgm:spPr/>
      <dgm:t>
        <a:bodyPr/>
        <a:lstStyle/>
        <a:p>
          <a:endParaRPr lang="en-US"/>
        </a:p>
      </dgm:t>
    </dgm:pt>
    <dgm:pt modelId="{CE07741E-C76A-4FA1-B5B3-4255389F8B48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documented plan to commit the offence?</a:t>
          </a:r>
        </a:p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None of the available documents could proof this.</a:t>
          </a:r>
          <a:endParaRPr lang="en-US" dirty="0"/>
        </a:p>
      </dgm:t>
    </dgm:pt>
    <dgm:pt modelId="{8D6B64E0-BBE3-4CB7-B572-1E09695D1F99}" type="parTrans" cxnId="{2B981679-37BF-4DA9-B2D4-9C53238B59A0}">
      <dgm:prSet/>
      <dgm:spPr/>
      <dgm:t>
        <a:bodyPr/>
        <a:lstStyle/>
        <a:p>
          <a:endParaRPr lang="en-US"/>
        </a:p>
      </dgm:t>
    </dgm:pt>
    <dgm:pt modelId="{B76F3D43-2867-4137-AD90-4C78EC4EB1FA}" type="sibTrans" cxnId="{2B981679-37BF-4DA9-B2D4-9C53238B59A0}">
      <dgm:prSet/>
      <dgm:spPr/>
      <dgm:t>
        <a:bodyPr/>
        <a:lstStyle/>
        <a:p>
          <a:endParaRPr lang="en-US"/>
        </a:p>
      </dgm:t>
    </dgm:pt>
    <dgm:pt modelId="{1019607A-63A5-4DF3-9315-B31B6274D78F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the suspect have plan to be at 21030 Whitfield Pl Sterling VA on 7</a:t>
          </a:r>
          <a:r>
            <a:rPr lang="en-GB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of April?</a:t>
          </a:r>
        </a:p>
        <a:p>
          <a:r>
            <a:rPr lang="en-GB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Only a google map supported this which may not be true.</a:t>
          </a:r>
          <a:endParaRPr lang="en-US" dirty="0"/>
        </a:p>
      </dgm:t>
    </dgm:pt>
    <dgm:pt modelId="{D557627D-DFE3-46B2-96A7-913AE327D000}" type="parTrans" cxnId="{6BC6E3A3-C1C2-4CF9-9E55-33D7E5406D81}">
      <dgm:prSet/>
      <dgm:spPr/>
      <dgm:t>
        <a:bodyPr/>
        <a:lstStyle/>
        <a:p>
          <a:endParaRPr lang="en-US"/>
        </a:p>
      </dgm:t>
    </dgm:pt>
    <dgm:pt modelId="{B7BD843A-A77B-42D9-BC95-F55D7E205D50}" type="sibTrans" cxnId="{6BC6E3A3-C1C2-4CF9-9E55-33D7E5406D81}">
      <dgm:prSet/>
      <dgm:spPr/>
      <dgm:t>
        <a:bodyPr/>
        <a:lstStyle/>
        <a:p>
          <a:endParaRPr lang="en-US"/>
        </a:p>
      </dgm:t>
    </dgm:pt>
    <dgm:pt modelId="{EC580785-CEA2-454A-BFD7-D9731E74743E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he have plan to travel out of the country on the same day?</a:t>
          </a:r>
        </a:p>
        <a:p>
          <a:r>
            <a:rPr lang="en-GB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Only travel itinerary available and no confirmed ticket.</a:t>
          </a:r>
          <a:endParaRPr lang="en-US" dirty="0"/>
        </a:p>
      </dgm:t>
    </dgm:pt>
    <dgm:pt modelId="{293C61C5-F1A8-4CC7-9784-789C54F3136E}" type="parTrans" cxnId="{7225D5BB-633B-4AB8-99C7-768DE2411726}">
      <dgm:prSet/>
      <dgm:spPr/>
      <dgm:t>
        <a:bodyPr/>
        <a:lstStyle/>
        <a:p>
          <a:endParaRPr lang="en-US"/>
        </a:p>
      </dgm:t>
    </dgm:pt>
    <dgm:pt modelId="{5857FBE4-BEE8-43ED-A95D-9A61048F1428}" type="sibTrans" cxnId="{7225D5BB-633B-4AB8-99C7-768DE2411726}">
      <dgm:prSet/>
      <dgm:spPr/>
      <dgm:t>
        <a:bodyPr/>
        <a:lstStyle/>
        <a:p>
          <a:endParaRPr lang="en-US"/>
        </a:p>
      </dgm:t>
    </dgm:pt>
    <dgm:pt modelId="{BD9479F0-696B-4EA2-B459-3BF1BA8D12A9}">
      <dgm:prSet/>
      <dgm:spPr/>
      <dgm:t>
        <a:bodyPr/>
        <a:lstStyle/>
        <a:p>
          <a:r>
            <a: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Who else is aware of this plan?</a:t>
          </a:r>
        </a:p>
        <a:p>
          <a:r>
            <a:rPr lang="en-GB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We have a name called Paul but no other details to confirm the exact information.</a:t>
          </a:r>
          <a:endParaRPr lang="en-US" dirty="0"/>
        </a:p>
      </dgm:t>
    </dgm:pt>
    <dgm:pt modelId="{E3A255BE-E055-489B-8A26-5FE80B2748F6}" type="parTrans" cxnId="{508DDDCC-9684-431D-AD04-1716BE3DA036}">
      <dgm:prSet/>
      <dgm:spPr/>
      <dgm:t>
        <a:bodyPr/>
        <a:lstStyle/>
        <a:p>
          <a:endParaRPr lang="en-US"/>
        </a:p>
      </dgm:t>
    </dgm:pt>
    <dgm:pt modelId="{FC41AF46-29CE-4EEA-8B5E-5A5A100A229B}" type="sibTrans" cxnId="{508DDDCC-9684-431D-AD04-1716BE3DA036}">
      <dgm:prSet/>
      <dgm:spPr/>
      <dgm:t>
        <a:bodyPr/>
        <a:lstStyle/>
        <a:p>
          <a:endParaRPr lang="en-US"/>
        </a:p>
      </dgm:t>
    </dgm:pt>
    <dgm:pt modelId="{5CED887F-7A19-46AA-B449-34BEE67CF3C8}">
      <dgm:prSet/>
      <dgm:spPr/>
      <dgm:t>
        <a:bodyPr/>
        <a:lstStyle/>
        <a:p>
          <a:r>
            <a:rPr lang="en-GB" dirty="0"/>
            <a:t>In conclusion, there is need for further investigation on this case because all the available exhibits and information are just intention.</a:t>
          </a:r>
          <a:endParaRPr lang="en-US" dirty="0"/>
        </a:p>
      </dgm:t>
    </dgm:pt>
    <dgm:pt modelId="{39249521-C8D6-428C-BAD3-C3200AC37173}" type="parTrans" cxnId="{88394BE2-3C58-4186-BE48-97A3FC3AE2F9}">
      <dgm:prSet/>
      <dgm:spPr/>
      <dgm:t>
        <a:bodyPr/>
        <a:lstStyle/>
        <a:p>
          <a:endParaRPr lang="en-US"/>
        </a:p>
      </dgm:t>
    </dgm:pt>
    <dgm:pt modelId="{80340A87-46D5-4612-93D0-5097921452CC}" type="sibTrans" cxnId="{88394BE2-3C58-4186-BE48-97A3FC3AE2F9}">
      <dgm:prSet/>
      <dgm:spPr/>
      <dgm:t>
        <a:bodyPr/>
        <a:lstStyle/>
        <a:p>
          <a:endParaRPr lang="en-US"/>
        </a:p>
      </dgm:t>
    </dgm:pt>
    <dgm:pt modelId="{29168B35-7E1A-41DC-8AD7-521EB4D77505}" type="pres">
      <dgm:prSet presAssocID="{A4CAFD21-C8DC-4EA5-9C97-FB82A31ED3A4}" presName="diagram" presStyleCnt="0">
        <dgm:presLayoutVars>
          <dgm:dir/>
          <dgm:resizeHandles val="exact"/>
        </dgm:presLayoutVars>
      </dgm:prSet>
      <dgm:spPr/>
    </dgm:pt>
    <dgm:pt modelId="{E69B654E-C42C-4872-B179-057C863823D2}" type="pres">
      <dgm:prSet presAssocID="{A4873A33-2851-4699-BA7C-3D61FC6F21B1}" presName="node" presStyleLbl="node1" presStyleIdx="0" presStyleCnt="6">
        <dgm:presLayoutVars>
          <dgm:bulletEnabled val="1"/>
        </dgm:presLayoutVars>
      </dgm:prSet>
      <dgm:spPr/>
    </dgm:pt>
    <dgm:pt modelId="{CA11F5EE-0CB9-4689-8346-1F582260AB6F}" type="pres">
      <dgm:prSet presAssocID="{F7678CD6-DA14-432E-B2FF-E4E8AF78B378}" presName="sibTrans" presStyleCnt="0"/>
      <dgm:spPr/>
    </dgm:pt>
    <dgm:pt modelId="{B1A5CFA5-9B2C-4EE5-8FC3-D3E11912873F}" type="pres">
      <dgm:prSet presAssocID="{CE07741E-C76A-4FA1-B5B3-4255389F8B48}" presName="node" presStyleLbl="node1" presStyleIdx="1" presStyleCnt="6">
        <dgm:presLayoutVars>
          <dgm:bulletEnabled val="1"/>
        </dgm:presLayoutVars>
      </dgm:prSet>
      <dgm:spPr/>
    </dgm:pt>
    <dgm:pt modelId="{300776AF-2B92-4E12-AD54-E9E4025637E1}" type="pres">
      <dgm:prSet presAssocID="{B76F3D43-2867-4137-AD90-4C78EC4EB1FA}" presName="sibTrans" presStyleCnt="0"/>
      <dgm:spPr/>
    </dgm:pt>
    <dgm:pt modelId="{564D554F-642C-4E21-ABA8-C84823265506}" type="pres">
      <dgm:prSet presAssocID="{1019607A-63A5-4DF3-9315-B31B6274D78F}" presName="node" presStyleLbl="node1" presStyleIdx="2" presStyleCnt="6">
        <dgm:presLayoutVars>
          <dgm:bulletEnabled val="1"/>
        </dgm:presLayoutVars>
      </dgm:prSet>
      <dgm:spPr/>
    </dgm:pt>
    <dgm:pt modelId="{97A9DD4B-D077-40E1-A381-32EAC7285DBC}" type="pres">
      <dgm:prSet presAssocID="{B7BD843A-A77B-42D9-BC95-F55D7E205D50}" presName="sibTrans" presStyleCnt="0"/>
      <dgm:spPr/>
    </dgm:pt>
    <dgm:pt modelId="{873A9CA2-5846-4FA3-BC7C-E0288ED1383A}" type="pres">
      <dgm:prSet presAssocID="{EC580785-CEA2-454A-BFD7-D9731E74743E}" presName="node" presStyleLbl="node1" presStyleIdx="3" presStyleCnt="6">
        <dgm:presLayoutVars>
          <dgm:bulletEnabled val="1"/>
        </dgm:presLayoutVars>
      </dgm:prSet>
      <dgm:spPr/>
    </dgm:pt>
    <dgm:pt modelId="{FDC1F35C-AEB5-4890-A205-1167917CAB0C}" type="pres">
      <dgm:prSet presAssocID="{5857FBE4-BEE8-43ED-A95D-9A61048F1428}" presName="sibTrans" presStyleCnt="0"/>
      <dgm:spPr/>
    </dgm:pt>
    <dgm:pt modelId="{ABECBF09-D10D-4A66-8951-97065AA6DC95}" type="pres">
      <dgm:prSet presAssocID="{BD9479F0-696B-4EA2-B459-3BF1BA8D12A9}" presName="node" presStyleLbl="node1" presStyleIdx="4" presStyleCnt="6">
        <dgm:presLayoutVars>
          <dgm:bulletEnabled val="1"/>
        </dgm:presLayoutVars>
      </dgm:prSet>
      <dgm:spPr/>
    </dgm:pt>
    <dgm:pt modelId="{251127DF-BC74-4188-8E36-044DE48DBDE8}" type="pres">
      <dgm:prSet presAssocID="{FC41AF46-29CE-4EEA-8B5E-5A5A100A229B}" presName="sibTrans" presStyleCnt="0"/>
      <dgm:spPr/>
    </dgm:pt>
    <dgm:pt modelId="{B039F38E-6656-4BFE-81EF-71BB5EC965B7}" type="pres">
      <dgm:prSet presAssocID="{5CED887F-7A19-46AA-B449-34BEE67CF3C8}" presName="node" presStyleLbl="node1" presStyleIdx="5" presStyleCnt="6">
        <dgm:presLayoutVars>
          <dgm:bulletEnabled val="1"/>
        </dgm:presLayoutVars>
      </dgm:prSet>
      <dgm:spPr/>
    </dgm:pt>
  </dgm:ptLst>
  <dgm:cxnLst>
    <dgm:cxn modelId="{F4BD1133-1139-4836-B765-6EBA1C404D32}" type="presOf" srcId="{A4CAFD21-C8DC-4EA5-9C97-FB82A31ED3A4}" destId="{29168B35-7E1A-41DC-8AD7-521EB4D77505}" srcOrd="0" destOrd="0" presId="urn:microsoft.com/office/officeart/2005/8/layout/default"/>
    <dgm:cxn modelId="{2AF09F72-D09F-492C-9B7D-53EB400803B6}" type="presOf" srcId="{1019607A-63A5-4DF3-9315-B31B6274D78F}" destId="{564D554F-642C-4E21-ABA8-C84823265506}" srcOrd="0" destOrd="0" presId="urn:microsoft.com/office/officeart/2005/8/layout/default"/>
    <dgm:cxn modelId="{7199C453-30BD-4376-9F5A-D7F69A6499AD}" type="presOf" srcId="{EC580785-CEA2-454A-BFD7-D9731E74743E}" destId="{873A9CA2-5846-4FA3-BC7C-E0288ED1383A}" srcOrd="0" destOrd="0" presId="urn:microsoft.com/office/officeart/2005/8/layout/default"/>
    <dgm:cxn modelId="{2B981679-37BF-4DA9-B2D4-9C53238B59A0}" srcId="{A4CAFD21-C8DC-4EA5-9C97-FB82A31ED3A4}" destId="{CE07741E-C76A-4FA1-B5B3-4255389F8B48}" srcOrd="1" destOrd="0" parTransId="{8D6B64E0-BBE3-4CB7-B572-1E09695D1F99}" sibTransId="{B76F3D43-2867-4137-AD90-4C78EC4EB1FA}"/>
    <dgm:cxn modelId="{6B8D5581-6CAB-4474-B029-052E4C15E1D6}" type="presOf" srcId="{A4873A33-2851-4699-BA7C-3D61FC6F21B1}" destId="{E69B654E-C42C-4872-B179-057C863823D2}" srcOrd="0" destOrd="0" presId="urn:microsoft.com/office/officeart/2005/8/layout/default"/>
    <dgm:cxn modelId="{8C1D6D86-A3F8-4B39-A737-9E70738DF00D}" type="presOf" srcId="{5CED887F-7A19-46AA-B449-34BEE67CF3C8}" destId="{B039F38E-6656-4BFE-81EF-71BB5EC965B7}" srcOrd="0" destOrd="0" presId="urn:microsoft.com/office/officeart/2005/8/layout/default"/>
    <dgm:cxn modelId="{6D744595-9030-4DEA-A873-0B74DBF805F3}" type="presOf" srcId="{CE07741E-C76A-4FA1-B5B3-4255389F8B48}" destId="{B1A5CFA5-9B2C-4EE5-8FC3-D3E11912873F}" srcOrd="0" destOrd="0" presId="urn:microsoft.com/office/officeart/2005/8/layout/default"/>
    <dgm:cxn modelId="{6BC6E3A3-C1C2-4CF9-9E55-33D7E5406D81}" srcId="{A4CAFD21-C8DC-4EA5-9C97-FB82A31ED3A4}" destId="{1019607A-63A5-4DF3-9315-B31B6274D78F}" srcOrd="2" destOrd="0" parTransId="{D557627D-DFE3-46B2-96A7-913AE327D000}" sibTransId="{B7BD843A-A77B-42D9-BC95-F55D7E205D50}"/>
    <dgm:cxn modelId="{7225D5BB-633B-4AB8-99C7-768DE2411726}" srcId="{A4CAFD21-C8DC-4EA5-9C97-FB82A31ED3A4}" destId="{EC580785-CEA2-454A-BFD7-D9731E74743E}" srcOrd="3" destOrd="0" parTransId="{293C61C5-F1A8-4CC7-9784-789C54F3136E}" sibTransId="{5857FBE4-BEE8-43ED-A95D-9A61048F1428}"/>
    <dgm:cxn modelId="{E65AC7C9-33FE-4EE6-88B6-DEC65C8E4AF2}" type="presOf" srcId="{BD9479F0-696B-4EA2-B459-3BF1BA8D12A9}" destId="{ABECBF09-D10D-4A66-8951-97065AA6DC95}" srcOrd="0" destOrd="0" presId="urn:microsoft.com/office/officeart/2005/8/layout/default"/>
    <dgm:cxn modelId="{508DDDCC-9684-431D-AD04-1716BE3DA036}" srcId="{A4CAFD21-C8DC-4EA5-9C97-FB82A31ED3A4}" destId="{BD9479F0-696B-4EA2-B459-3BF1BA8D12A9}" srcOrd="4" destOrd="0" parTransId="{E3A255BE-E055-489B-8A26-5FE80B2748F6}" sibTransId="{FC41AF46-29CE-4EEA-8B5E-5A5A100A229B}"/>
    <dgm:cxn modelId="{26C90AD5-294A-4127-9E00-34FEB0FFFB27}" srcId="{A4CAFD21-C8DC-4EA5-9C97-FB82A31ED3A4}" destId="{A4873A33-2851-4699-BA7C-3D61FC6F21B1}" srcOrd="0" destOrd="0" parTransId="{15317FE1-2C5C-4ABB-BE6A-AE19ED620C1F}" sibTransId="{F7678CD6-DA14-432E-B2FF-E4E8AF78B378}"/>
    <dgm:cxn modelId="{88394BE2-3C58-4186-BE48-97A3FC3AE2F9}" srcId="{A4CAFD21-C8DC-4EA5-9C97-FB82A31ED3A4}" destId="{5CED887F-7A19-46AA-B449-34BEE67CF3C8}" srcOrd="5" destOrd="0" parTransId="{39249521-C8D6-428C-BAD3-C3200AC37173}" sibTransId="{80340A87-46D5-4612-93D0-5097921452CC}"/>
    <dgm:cxn modelId="{D060A2E1-230F-4777-A9C8-33DA025F303D}" type="presParOf" srcId="{29168B35-7E1A-41DC-8AD7-521EB4D77505}" destId="{E69B654E-C42C-4872-B179-057C863823D2}" srcOrd="0" destOrd="0" presId="urn:microsoft.com/office/officeart/2005/8/layout/default"/>
    <dgm:cxn modelId="{53B7CBD4-8458-4656-96BB-5D1B470FD6F4}" type="presParOf" srcId="{29168B35-7E1A-41DC-8AD7-521EB4D77505}" destId="{CA11F5EE-0CB9-4689-8346-1F582260AB6F}" srcOrd="1" destOrd="0" presId="urn:microsoft.com/office/officeart/2005/8/layout/default"/>
    <dgm:cxn modelId="{A5ADF5C1-C293-40D7-9B4B-B9C9D54D31D4}" type="presParOf" srcId="{29168B35-7E1A-41DC-8AD7-521EB4D77505}" destId="{B1A5CFA5-9B2C-4EE5-8FC3-D3E11912873F}" srcOrd="2" destOrd="0" presId="urn:microsoft.com/office/officeart/2005/8/layout/default"/>
    <dgm:cxn modelId="{A585CB7C-E4D8-4C41-99F8-58F35106A04C}" type="presParOf" srcId="{29168B35-7E1A-41DC-8AD7-521EB4D77505}" destId="{300776AF-2B92-4E12-AD54-E9E4025637E1}" srcOrd="3" destOrd="0" presId="urn:microsoft.com/office/officeart/2005/8/layout/default"/>
    <dgm:cxn modelId="{F85518F3-7E34-4D44-9EAA-97EBD5EF2B48}" type="presParOf" srcId="{29168B35-7E1A-41DC-8AD7-521EB4D77505}" destId="{564D554F-642C-4E21-ABA8-C84823265506}" srcOrd="4" destOrd="0" presId="urn:microsoft.com/office/officeart/2005/8/layout/default"/>
    <dgm:cxn modelId="{F968C17E-962F-4228-8735-53DBF2B64AE0}" type="presParOf" srcId="{29168B35-7E1A-41DC-8AD7-521EB4D77505}" destId="{97A9DD4B-D077-40E1-A381-32EAC7285DBC}" srcOrd="5" destOrd="0" presId="urn:microsoft.com/office/officeart/2005/8/layout/default"/>
    <dgm:cxn modelId="{BBE5C186-6702-429F-81C3-61E265DFDD4C}" type="presParOf" srcId="{29168B35-7E1A-41DC-8AD7-521EB4D77505}" destId="{873A9CA2-5846-4FA3-BC7C-E0288ED1383A}" srcOrd="6" destOrd="0" presId="urn:microsoft.com/office/officeart/2005/8/layout/default"/>
    <dgm:cxn modelId="{DC993E83-77DD-4277-871C-0B8B4BC24E42}" type="presParOf" srcId="{29168B35-7E1A-41DC-8AD7-521EB4D77505}" destId="{FDC1F35C-AEB5-4890-A205-1167917CAB0C}" srcOrd="7" destOrd="0" presId="urn:microsoft.com/office/officeart/2005/8/layout/default"/>
    <dgm:cxn modelId="{E7DE59CC-FB2A-470F-A154-E692B759CDC9}" type="presParOf" srcId="{29168B35-7E1A-41DC-8AD7-521EB4D77505}" destId="{ABECBF09-D10D-4A66-8951-97065AA6DC95}" srcOrd="8" destOrd="0" presId="urn:microsoft.com/office/officeart/2005/8/layout/default"/>
    <dgm:cxn modelId="{6D713C82-8132-4067-97FA-C02F1F29157F}" type="presParOf" srcId="{29168B35-7E1A-41DC-8AD7-521EB4D77505}" destId="{251127DF-BC74-4188-8E36-044DE48DBDE8}" srcOrd="9" destOrd="0" presId="urn:microsoft.com/office/officeart/2005/8/layout/default"/>
    <dgm:cxn modelId="{266FB738-63F9-4D08-A813-9B83B6D35CA0}" type="presParOf" srcId="{29168B35-7E1A-41DC-8AD7-521EB4D77505}" destId="{B039F38E-6656-4BFE-81EF-71BB5EC965B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730EC6-9581-4B91-8A5B-37590D4F3A3B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00E6445-1629-4741-9F56-0182A145DE91}">
      <dgm:prSet/>
      <dgm:spPr/>
      <dgm:t>
        <a:bodyPr/>
        <a:lstStyle/>
        <a:p>
          <a:r>
            <a:rPr lang="en-US"/>
            <a:t>Two flash drives used on 27/03/2018</a:t>
          </a:r>
        </a:p>
      </dgm:t>
    </dgm:pt>
    <dgm:pt modelId="{A2EF42CF-F700-469A-BEC4-1170F3E81120}" type="parTrans" cxnId="{1C3351C9-99F9-41A4-9A40-6A59AE3D36C4}">
      <dgm:prSet/>
      <dgm:spPr/>
      <dgm:t>
        <a:bodyPr/>
        <a:lstStyle/>
        <a:p>
          <a:endParaRPr lang="en-US"/>
        </a:p>
      </dgm:t>
    </dgm:pt>
    <dgm:pt modelId="{D592C467-495E-4092-ADA2-C26A7EEB1F6C}" type="sibTrans" cxnId="{1C3351C9-99F9-41A4-9A40-6A59AE3D36C4}">
      <dgm:prSet/>
      <dgm:spPr/>
      <dgm:t>
        <a:bodyPr/>
        <a:lstStyle/>
        <a:p>
          <a:endParaRPr lang="en-US"/>
        </a:p>
      </dgm:t>
    </dgm:pt>
    <dgm:pt modelId="{37F6CD86-4B81-4204-9A0A-BC3B6E0D2F1B}">
      <dgm:prSet/>
      <dgm:spPr/>
      <dgm:t>
        <a:bodyPr/>
        <a:lstStyle/>
        <a:p>
          <a:r>
            <a:rPr lang="en-US"/>
            <a:t>Who is Paul?</a:t>
          </a:r>
        </a:p>
      </dgm:t>
    </dgm:pt>
    <dgm:pt modelId="{85BA6C09-C4B7-49B3-9AF0-1651C0368235}" type="parTrans" cxnId="{26619ECC-F0D1-4127-9165-93EF2761E392}">
      <dgm:prSet/>
      <dgm:spPr/>
      <dgm:t>
        <a:bodyPr/>
        <a:lstStyle/>
        <a:p>
          <a:endParaRPr lang="en-US"/>
        </a:p>
      </dgm:t>
    </dgm:pt>
    <dgm:pt modelId="{BA122660-53E9-470F-9064-B846F05325A6}" type="sibTrans" cxnId="{26619ECC-F0D1-4127-9165-93EF2761E392}">
      <dgm:prSet/>
      <dgm:spPr/>
      <dgm:t>
        <a:bodyPr/>
        <a:lstStyle/>
        <a:p>
          <a:endParaRPr lang="en-US"/>
        </a:p>
      </dgm:t>
    </dgm:pt>
    <dgm:pt modelId="{59A721CB-CD52-440B-84FD-53B872576D5E}">
      <dgm:prSet/>
      <dgm:spPr/>
      <dgm:t>
        <a:bodyPr/>
        <a:lstStyle/>
        <a:p>
          <a:r>
            <a:rPr lang="en-US" dirty="0"/>
            <a:t>Did he pay for the ticket and hotel?</a:t>
          </a:r>
        </a:p>
      </dgm:t>
    </dgm:pt>
    <dgm:pt modelId="{03A6045B-0D01-4C78-B6EB-C93DD1C55F35}" type="parTrans" cxnId="{A97B5DE4-D237-4D14-A1D5-88A249B9F460}">
      <dgm:prSet/>
      <dgm:spPr/>
      <dgm:t>
        <a:bodyPr/>
        <a:lstStyle/>
        <a:p>
          <a:endParaRPr lang="en-US"/>
        </a:p>
      </dgm:t>
    </dgm:pt>
    <dgm:pt modelId="{44EAA76D-4446-41CA-B245-6FC3CB29ED4D}" type="sibTrans" cxnId="{A97B5DE4-D237-4D14-A1D5-88A249B9F460}">
      <dgm:prSet/>
      <dgm:spPr/>
      <dgm:t>
        <a:bodyPr/>
        <a:lstStyle/>
        <a:p>
          <a:endParaRPr lang="en-US"/>
        </a:p>
      </dgm:t>
    </dgm:pt>
    <dgm:pt modelId="{BC372E68-7315-41AC-B69A-BCF0BCE4D040}">
      <dgm:prSet/>
      <dgm:spPr/>
      <dgm:t>
        <a:bodyPr/>
        <a:lstStyle/>
        <a:p>
          <a:r>
            <a:rPr lang="en-GB" dirty="0"/>
            <a:t>Who is behind the brother’s chat (292) from the web history and what is the content?</a:t>
          </a:r>
        </a:p>
      </dgm:t>
    </dgm:pt>
    <dgm:pt modelId="{A4E6DDD5-13D6-4105-ABFA-65390B9BF053}" type="parTrans" cxnId="{29511BB5-16DA-4B30-9AE6-8BB945982046}">
      <dgm:prSet/>
      <dgm:spPr/>
      <dgm:t>
        <a:bodyPr/>
        <a:lstStyle/>
        <a:p>
          <a:endParaRPr lang="en-GB"/>
        </a:p>
      </dgm:t>
    </dgm:pt>
    <dgm:pt modelId="{AA728A03-48A6-4D1B-AF99-22929E638BCF}" type="sibTrans" cxnId="{29511BB5-16DA-4B30-9AE6-8BB945982046}">
      <dgm:prSet/>
      <dgm:spPr/>
      <dgm:t>
        <a:bodyPr/>
        <a:lstStyle/>
        <a:p>
          <a:endParaRPr lang="en-GB"/>
        </a:p>
      </dgm:t>
    </dgm:pt>
    <dgm:pt modelId="{5C441D4D-C17A-4E33-BDEE-94EF296860C1}" type="pres">
      <dgm:prSet presAssocID="{30730EC6-9581-4B91-8A5B-37590D4F3A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1D9284-558A-442A-9F80-132C847AFEDD}" type="pres">
      <dgm:prSet presAssocID="{000E6445-1629-4741-9F56-0182A145DE91}" presName="hierRoot1" presStyleCnt="0"/>
      <dgm:spPr/>
    </dgm:pt>
    <dgm:pt modelId="{6180B0E6-D11A-4E2E-8377-8A093B29FB9D}" type="pres">
      <dgm:prSet presAssocID="{000E6445-1629-4741-9F56-0182A145DE91}" presName="composite" presStyleCnt="0"/>
      <dgm:spPr/>
    </dgm:pt>
    <dgm:pt modelId="{1739B842-DCE8-4CDA-8139-E2DB886C130A}" type="pres">
      <dgm:prSet presAssocID="{000E6445-1629-4741-9F56-0182A145DE91}" presName="background" presStyleLbl="node0" presStyleIdx="0" presStyleCnt="4"/>
      <dgm:spPr/>
    </dgm:pt>
    <dgm:pt modelId="{44091828-4CC5-4E1E-AA69-09601634E048}" type="pres">
      <dgm:prSet presAssocID="{000E6445-1629-4741-9F56-0182A145DE91}" presName="text" presStyleLbl="fgAcc0" presStyleIdx="0" presStyleCnt="4">
        <dgm:presLayoutVars>
          <dgm:chPref val="3"/>
        </dgm:presLayoutVars>
      </dgm:prSet>
      <dgm:spPr/>
    </dgm:pt>
    <dgm:pt modelId="{BC0216CC-7618-48B2-BAEA-AEDB35B4ECBE}" type="pres">
      <dgm:prSet presAssocID="{000E6445-1629-4741-9F56-0182A145DE91}" presName="hierChild2" presStyleCnt="0"/>
      <dgm:spPr/>
    </dgm:pt>
    <dgm:pt modelId="{B33C14B1-9ACF-4572-90E2-A183E7637757}" type="pres">
      <dgm:prSet presAssocID="{37F6CD86-4B81-4204-9A0A-BC3B6E0D2F1B}" presName="hierRoot1" presStyleCnt="0"/>
      <dgm:spPr/>
    </dgm:pt>
    <dgm:pt modelId="{C58BDC91-1BD1-44C9-8730-FF22D4BBADC4}" type="pres">
      <dgm:prSet presAssocID="{37F6CD86-4B81-4204-9A0A-BC3B6E0D2F1B}" presName="composite" presStyleCnt="0"/>
      <dgm:spPr/>
    </dgm:pt>
    <dgm:pt modelId="{29A76E80-F1EB-4D0C-B7C0-EA61C18D53BC}" type="pres">
      <dgm:prSet presAssocID="{37F6CD86-4B81-4204-9A0A-BC3B6E0D2F1B}" presName="background" presStyleLbl="node0" presStyleIdx="1" presStyleCnt="4"/>
      <dgm:spPr/>
    </dgm:pt>
    <dgm:pt modelId="{13E1D606-DA2C-4D8A-A6DE-BCF243BE3C0C}" type="pres">
      <dgm:prSet presAssocID="{37F6CD86-4B81-4204-9A0A-BC3B6E0D2F1B}" presName="text" presStyleLbl="fgAcc0" presStyleIdx="1" presStyleCnt="4">
        <dgm:presLayoutVars>
          <dgm:chPref val="3"/>
        </dgm:presLayoutVars>
      </dgm:prSet>
      <dgm:spPr/>
    </dgm:pt>
    <dgm:pt modelId="{AB984EFE-D544-4EF0-AA70-CDA455FABFF3}" type="pres">
      <dgm:prSet presAssocID="{37F6CD86-4B81-4204-9A0A-BC3B6E0D2F1B}" presName="hierChild2" presStyleCnt="0"/>
      <dgm:spPr/>
    </dgm:pt>
    <dgm:pt modelId="{12F5C9F8-C020-426D-B8C4-B3BA44A988CC}" type="pres">
      <dgm:prSet presAssocID="{59A721CB-CD52-440B-84FD-53B872576D5E}" presName="hierRoot1" presStyleCnt="0"/>
      <dgm:spPr/>
    </dgm:pt>
    <dgm:pt modelId="{0252592B-145B-493C-8E9C-ADA3003435A7}" type="pres">
      <dgm:prSet presAssocID="{59A721CB-CD52-440B-84FD-53B872576D5E}" presName="composite" presStyleCnt="0"/>
      <dgm:spPr/>
    </dgm:pt>
    <dgm:pt modelId="{353EB778-5345-46BD-B4FE-73DD2BA72392}" type="pres">
      <dgm:prSet presAssocID="{59A721CB-CD52-440B-84FD-53B872576D5E}" presName="background" presStyleLbl="node0" presStyleIdx="2" presStyleCnt="4"/>
      <dgm:spPr/>
    </dgm:pt>
    <dgm:pt modelId="{D65F77FD-7E51-48ED-B6F3-7EC64D709FAE}" type="pres">
      <dgm:prSet presAssocID="{59A721CB-CD52-440B-84FD-53B872576D5E}" presName="text" presStyleLbl="fgAcc0" presStyleIdx="2" presStyleCnt="4">
        <dgm:presLayoutVars>
          <dgm:chPref val="3"/>
        </dgm:presLayoutVars>
      </dgm:prSet>
      <dgm:spPr/>
    </dgm:pt>
    <dgm:pt modelId="{07AD6D16-D32B-4C37-9AB8-580A28C15167}" type="pres">
      <dgm:prSet presAssocID="{59A721CB-CD52-440B-84FD-53B872576D5E}" presName="hierChild2" presStyleCnt="0"/>
      <dgm:spPr/>
    </dgm:pt>
    <dgm:pt modelId="{B201115E-80AA-4E51-B2C6-7D278851A4B7}" type="pres">
      <dgm:prSet presAssocID="{BC372E68-7315-41AC-B69A-BCF0BCE4D040}" presName="hierRoot1" presStyleCnt="0"/>
      <dgm:spPr/>
    </dgm:pt>
    <dgm:pt modelId="{949E96AB-BEF9-43C0-95FD-7A817CC2620E}" type="pres">
      <dgm:prSet presAssocID="{BC372E68-7315-41AC-B69A-BCF0BCE4D040}" presName="composite" presStyleCnt="0"/>
      <dgm:spPr/>
    </dgm:pt>
    <dgm:pt modelId="{5D99B948-F8C9-42DE-A304-BD477C2173DD}" type="pres">
      <dgm:prSet presAssocID="{BC372E68-7315-41AC-B69A-BCF0BCE4D040}" presName="background" presStyleLbl="node0" presStyleIdx="3" presStyleCnt="4"/>
      <dgm:spPr/>
    </dgm:pt>
    <dgm:pt modelId="{37F6960B-60B2-4708-A2B8-063B9487A3C5}" type="pres">
      <dgm:prSet presAssocID="{BC372E68-7315-41AC-B69A-BCF0BCE4D040}" presName="text" presStyleLbl="fgAcc0" presStyleIdx="3" presStyleCnt="4">
        <dgm:presLayoutVars>
          <dgm:chPref val="3"/>
        </dgm:presLayoutVars>
      </dgm:prSet>
      <dgm:spPr/>
    </dgm:pt>
    <dgm:pt modelId="{1210BE39-57B2-416F-93EC-F1DFEAFB9CC3}" type="pres">
      <dgm:prSet presAssocID="{BC372E68-7315-41AC-B69A-BCF0BCE4D040}" presName="hierChild2" presStyleCnt="0"/>
      <dgm:spPr/>
    </dgm:pt>
  </dgm:ptLst>
  <dgm:cxnLst>
    <dgm:cxn modelId="{DD4EC651-E09F-4ABC-87F5-DF98A2C45F66}" type="presOf" srcId="{000E6445-1629-4741-9F56-0182A145DE91}" destId="{44091828-4CC5-4E1E-AA69-09601634E048}" srcOrd="0" destOrd="0" presId="urn:microsoft.com/office/officeart/2005/8/layout/hierarchy1"/>
    <dgm:cxn modelId="{43D2DFAA-7BF9-4B28-A9EF-F8A474134AA9}" type="presOf" srcId="{30730EC6-9581-4B91-8A5B-37590D4F3A3B}" destId="{5C441D4D-C17A-4E33-BDEE-94EF296860C1}" srcOrd="0" destOrd="0" presId="urn:microsoft.com/office/officeart/2005/8/layout/hierarchy1"/>
    <dgm:cxn modelId="{D5ED72AF-4DA7-4661-BCEF-B6B1EBA22950}" type="presOf" srcId="{37F6CD86-4B81-4204-9A0A-BC3B6E0D2F1B}" destId="{13E1D606-DA2C-4D8A-A6DE-BCF243BE3C0C}" srcOrd="0" destOrd="0" presId="urn:microsoft.com/office/officeart/2005/8/layout/hierarchy1"/>
    <dgm:cxn modelId="{29511BB5-16DA-4B30-9AE6-8BB945982046}" srcId="{30730EC6-9581-4B91-8A5B-37590D4F3A3B}" destId="{BC372E68-7315-41AC-B69A-BCF0BCE4D040}" srcOrd="3" destOrd="0" parTransId="{A4E6DDD5-13D6-4105-ABFA-65390B9BF053}" sibTransId="{AA728A03-48A6-4D1B-AF99-22929E638BCF}"/>
    <dgm:cxn modelId="{1C3351C9-99F9-41A4-9A40-6A59AE3D36C4}" srcId="{30730EC6-9581-4B91-8A5B-37590D4F3A3B}" destId="{000E6445-1629-4741-9F56-0182A145DE91}" srcOrd="0" destOrd="0" parTransId="{A2EF42CF-F700-469A-BEC4-1170F3E81120}" sibTransId="{D592C467-495E-4092-ADA2-C26A7EEB1F6C}"/>
    <dgm:cxn modelId="{26619ECC-F0D1-4127-9165-93EF2761E392}" srcId="{30730EC6-9581-4B91-8A5B-37590D4F3A3B}" destId="{37F6CD86-4B81-4204-9A0A-BC3B6E0D2F1B}" srcOrd="1" destOrd="0" parTransId="{85BA6C09-C4B7-49B3-9AF0-1651C0368235}" sibTransId="{BA122660-53E9-470F-9064-B846F05325A6}"/>
    <dgm:cxn modelId="{0D6D8ED0-8D1E-418D-B33D-56E593CAB560}" type="presOf" srcId="{59A721CB-CD52-440B-84FD-53B872576D5E}" destId="{D65F77FD-7E51-48ED-B6F3-7EC64D709FAE}" srcOrd="0" destOrd="0" presId="urn:microsoft.com/office/officeart/2005/8/layout/hierarchy1"/>
    <dgm:cxn modelId="{A97B5DE4-D237-4D14-A1D5-88A249B9F460}" srcId="{30730EC6-9581-4B91-8A5B-37590D4F3A3B}" destId="{59A721CB-CD52-440B-84FD-53B872576D5E}" srcOrd="2" destOrd="0" parTransId="{03A6045B-0D01-4C78-B6EB-C93DD1C55F35}" sibTransId="{44EAA76D-4446-41CA-B245-6FC3CB29ED4D}"/>
    <dgm:cxn modelId="{491549EB-33A5-44A7-8CAE-EBEADE69D06F}" type="presOf" srcId="{BC372E68-7315-41AC-B69A-BCF0BCE4D040}" destId="{37F6960B-60B2-4708-A2B8-063B9487A3C5}" srcOrd="0" destOrd="0" presId="urn:microsoft.com/office/officeart/2005/8/layout/hierarchy1"/>
    <dgm:cxn modelId="{DCEA4F25-84EC-4839-973B-5C7D137133FF}" type="presParOf" srcId="{5C441D4D-C17A-4E33-BDEE-94EF296860C1}" destId="{4A1D9284-558A-442A-9F80-132C847AFEDD}" srcOrd="0" destOrd="0" presId="urn:microsoft.com/office/officeart/2005/8/layout/hierarchy1"/>
    <dgm:cxn modelId="{85C1B400-4C30-47F2-B0F3-C792B98604B4}" type="presParOf" srcId="{4A1D9284-558A-442A-9F80-132C847AFEDD}" destId="{6180B0E6-D11A-4E2E-8377-8A093B29FB9D}" srcOrd="0" destOrd="0" presId="urn:microsoft.com/office/officeart/2005/8/layout/hierarchy1"/>
    <dgm:cxn modelId="{17944C9B-3D4D-4228-9DDC-2991086655EA}" type="presParOf" srcId="{6180B0E6-D11A-4E2E-8377-8A093B29FB9D}" destId="{1739B842-DCE8-4CDA-8139-E2DB886C130A}" srcOrd="0" destOrd="0" presId="urn:microsoft.com/office/officeart/2005/8/layout/hierarchy1"/>
    <dgm:cxn modelId="{6F4135B2-FA73-4153-9325-2BDCB5BF577C}" type="presParOf" srcId="{6180B0E6-D11A-4E2E-8377-8A093B29FB9D}" destId="{44091828-4CC5-4E1E-AA69-09601634E048}" srcOrd="1" destOrd="0" presId="urn:microsoft.com/office/officeart/2005/8/layout/hierarchy1"/>
    <dgm:cxn modelId="{5E7AB852-8D7C-4212-8F3F-6335798AA291}" type="presParOf" srcId="{4A1D9284-558A-442A-9F80-132C847AFEDD}" destId="{BC0216CC-7618-48B2-BAEA-AEDB35B4ECBE}" srcOrd="1" destOrd="0" presId="urn:microsoft.com/office/officeart/2005/8/layout/hierarchy1"/>
    <dgm:cxn modelId="{B5392FE0-B15E-4508-A74E-E30117792CAA}" type="presParOf" srcId="{5C441D4D-C17A-4E33-BDEE-94EF296860C1}" destId="{B33C14B1-9ACF-4572-90E2-A183E7637757}" srcOrd="1" destOrd="0" presId="urn:microsoft.com/office/officeart/2005/8/layout/hierarchy1"/>
    <dgm:cxn modelId="{B0D41125-1C05-46F0-8040-7F7B85A94ADD}" type="presParOf" srcId="{B33C14B1-9ACF-4572-90E2-A183E7637757}" destId="{C58BDC91-1BD1-44C9-8730-FF22D4BBADC4}" srcOrd="0" destOrd="0" presId="urn:microsoft.com/office/officeart/2005/8/layout/hierarchy1"/>
    <dgm:cxn modelId="{20D8FE0A-C6AD-4273-8528-1B909359869C}" type="presParOf" srcId="{C58BDC91-1BD1-44C9-8730-FF22D4BBADC4}" destId="{29A76E80-F1EB-4D0C-B7C0-EA61C18D53BC}" srcOrd="0" destOrd="0" presId="urn:microsoft.com/office/officeart/2005/8/layout/hierarchy1"/>
    <dgm:cxn modelId="{3854207C-1474-4877-9933-83C106F3444C}" type="presParOf" srcId="{C58BDC91-1BD1-44C9-8730-FF22D4BBADC4}" destId="{13E1D606-DA2C-4D8A-A6DE-BCF243BE3C0C}" srcOrd="1" destOrd="0" presId="urn:microsoft.com/office/officeart/2005/8/layout/hierarchy1"/>
    <dgm:cxn modelId="{A3924667-CE10-495F-9A59-4D212B657BB4}" type="presParOf" srcId="{B33C14B1-9ACF-4572-90E2-A183E7637757}" destId="{AB984EFE-D544-4EF0-AA70-CDA455FABFF3}" srcOrd="1" destOrd="0" presId="urn:microsoft.com/office/officeart/2005/8/layout/hierarchy1"/>
    <dgm:cxn modelId="{50C256BA-7DC4-42DA-A218-CCAC52E27562}" type="presParOf" srcId="{5C441D4D-C17A-4E33-BDEE-94EF296860C1}" destId="{12F5C9F8-C020-426D-B8C4-B3BA44A988CC}" srcOrd="2" destOrd="0" presId="urn:microsoft.com/office/officeart/2005/8/layout/hierarchy1"/>
    <dgm:cxn modelId="{042E0797-BD06-4615-A34D-6161FAEE9E14}" type="presParOf" srcId="{12F5C9F8-C020-426D-B8C4-B3BA44A988CC}" destId="{0252592B-145B-493C-8E9C-ADA3003435A7}" srcOrd="0" destOrd="0" presId="urn:microsoft.com/office/officeart/2005/8/layout/hierarchy1"/>
    <dgm:cxn modelId="{A0D4C6C2-78CF-4C52-BB02-73F78017B0D5}" type="presParOf" srcId="{0252592B-145B-493C-8E9C-ADA3003435A7}" destId="{353EB778-5345-46BD-B4FE-73DD2BA72392}" srcOrd="0" destOrd="0" presId="urn:microsoft.com/office/officeart/2005/8/layout/hierarchy1"/>
    <dgm:cxn modelId="{79569F36-C4BD-46C9-89F8-D5C5B902E2B4}" type="presParOf" srcId="{0252592B-145B-493C-8E9C-ADA3003435A7}" destId="{D65F77FD-7E51-48ED-B6F3-7EC64D709FAE}" srcOrd="1" destOrd="0" presId="urn:microsoft.com/office/officeart/2005/8/layout/hierarchy1"/>
    <dgm:cxn modelId="{D373738D-130E-4439-A731-D1F358070213}" type="presParOf" srcId="{12F5C9F8-C020-426D-B8C4-B3BA44A988CC}" destId="{07AD6D16-D32B-4C37-9AB8-580A28C15167}" srcOrd="1" destOrd="0" presId="urn:microsoft.com/office/officeart/2005/8/layout/hierarchy1"/>
    <dgm:cxn modelId="{34BB228F-FAEF-4485-AB03-2C2D175318CC}" type="presParOf" srcId="{5C441D4D-C17A-4E33-BDEE-94EF296860C1}" destId="{B201115E-80AA-4E51-B2C6-7D278851A4B7}" srcOrd="3" destOrd="0" presId="urn:microsoft.com/office/officeart/2005/8/layout/hierarchy1"/>
    <dgm:cxn modelId="{E92CE644-A2A2-42F6-9DD1-B40CD4CC722D}" type="presParOf" srcId="{B201115E-80AA-4E51-B2C6-7D278851A4B7}" destId="{949E96AB-BEF9-43C0-95FD-7A817CC2620E}" srcOrd="0" destOrd="0" presId="urn:microsoft.com/office/officeart/2005/8/layout/hierarchy1"/>
    <dgm:cxn modelId="{38A3BACB-2617-46EA-B525-AB3B7387D29D}" type="presParOf" srcId="{949E96AB-BEF9-43C0-95FD-7A817CC2620E}" destId="{5D99B948-F8C9-42DE-A304-BD477C2173DD}" srcOrd="0" destOrd="0" presId="urn:microsoft.com/office/officeart/2005/8/layout/hierarchy1"/>
    <dgm:cxn modelId="{7319098D-BD92-4B37-B7DF-ED7DF4C80C9E}" type="presParOf" srcId="{949E96AB-BEF9-43C0-95FD-7A817CC2620E}" destId="{37F6960B-60B2-4708-A2B8-063B9487A3C5}" srcOrd="1" destOrd="0" presId="urn:microsoft.com/office/officeart/2005/8/layout/hierarchy1"/>
    <dgm:cxn modelId="{D5503566-9744-4663-AF30-098F00591C1E}" type="presParOf" srcId="{B201115E-80AA-4E51-B2C6-7D278851A4B7}" destId="{1210BE39-57B2-416F-93EC-F1DFEAFB9C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DB599-0C4F-4EF6-A00E-86C37CD681ED}">
      <dsp:nvSpPr>
        <dsp:cNvPr id="0" name=""/>
        <dsp:cNvSpPr/>
      </dsp:nvSpPr>
      <dsp:spPr>
        <a:xfrm>
          <a:off x="8458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The suspect, </a:t>
          </a:r>
          <a:r>
            <a:rPr lang="en-GB" sz="2100" b="1" kern="1200" dirty="0"/>
            <a:t>Lone Wolf</a:t>
          </a:r>
          <a:r>
            <a:rPr lang="en-GB" sz="2100" kern="1200" dirty="0"/>
            <a:t>, was arrested by the Police</a:t>
          </a:r>
          <a:endParaRPr lang="en-US" sz="2100" kern="1200" dirty="0"/>
        </a:p>
      </dsp:txBody>
      <dsp:txXfrm>
        <a:off x="61216" y="1009453"/>
        <a:ext cx="2422632" cy="1695789"/>
      </dsp:txXfrm>
    </dsp:sp>
    <dsp:sp modelId="{68D68B9B-0BA5-4FB0-B63E-3F58A31BFE23}">
      <dsp:nvSpPr>
        <dsp:cNvPr id="0" name=""/>
        <dsp:cNvSpPr/>
      </dsp:nvSpPr>
      <dsp:spPr>
        <a:xfrm>
          <a:off x="2789421" y="1543857"/>
          <a:ext cx="535967" cy="626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789421" y="1669253"/>
        <a:ext cx="375177" cy="376188"/>
      </dsp:txXfrm>
    </dsp:sp>
    <dsp:sp modelId="{DE877750-5FF1-4C19-9B73-8774119E9810}">
      <dsp:nvSpPr>
        <dsp:cNvPr id="0" name=""/>
        <dsp:cNvSpPr/>
      </dsp:nvSpPr>
      <dsp:spPr>
        <a:xfrm>
          <a:off x="3547865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computer misuse act (1990), updated with the police and Justice act (2006) and search warrant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.</a:t>
          </a:r>
          <a:endParaRPr lang="en-US" sz="1400" kern="1200" dirty="0"/>
        </a:p>
      </dsp:txBody>
      <dsp:txXfrm>
        <a:off x="3600623" y="1009453"/>
        <a:ext cx="2422632" cy="1695789"/>
      </dsp:txXfrm>
    </dsp:sp>
    <dsp:sp modelId="{8CDCD517-B9CE-42CC-8330-142FC8C59C41}">
      <dsp:nvSpPr>
        <dsp:cNvPr id="0" name=""/>
        <dsp:cNvSpPr/>
      </dsp:nvSpPr>
      <dsp:spPr>
        <a:xfrm>
          <a:off x="6328828" y="1543857"/>
          <a:ext cx="535967" cy="626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28828" y="1669253"/>
        <a:ext cx="375177" cy="376188"/>
      </dsp:txXfrm>
    </dsp:sp>
    <dsp:sp modelId="{4DE21FAC-F209-4510-B4B2-BA5E75D8D26D}">
      <dsp:nvSpPr>
        <dsp:cNvPr id="0" name=""/>
        <dsp:cNvSpPr/>
      </dsp:nvSpPr>
      <dsp:spPr>
        <a:xfrm>
          <a:off x="7087273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Association of Chief Police Officers (ACPO) guideline for computer-based evidence</a:t>
          </a:r>
          <a:endParaRPr lang="en-US" sz="2100" kern="1200" dirty="0"/>
        </a:p>
      </dsp:txBody>
      <dsp:txXfrm>
        <a:off x="7140031" y="1009453"/>
        <a:ext cx="2422632" cy="1695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83CF-7C1F-4EE3-956A-6538A0BC6738}">
      <dsp:nvSpPr>
        <dsp:cNvPr id="0" name=""/>
        <dsp:cNvSpPr/>
      </dsp:nvSpPr>
      <dsp:spPr>
        <a:xfrm>
          <a:off x="8458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Laptop sized and imaged by Tom Moore on Friday, April 6 12:50:44 2018 using the ADI3.1.1.8 software</a:t>
          </a:r>
        </a:p>
      </dsp:txBody>
      <dsp:txXfrm>
        <a:off x="61216" y="1009453"/>
        <a:ext cx="2422632" cy="1695789"/>
      </dsp:txXfrm>
    </dsp:sp>
    <dsp:sp modelId="{07F9E8D0-CE44-4753-B811-D99D5820F5EF}">
      <dsp:nvSpPr>
        <dsp:cNvPr id="0" name=""/>
        <dsp:cNvSpPr/>
      </dsp:nvSpPr>
      <dsp:spPr>
        <a:xfrm>
          <a:off x="2789421" y="1543857"/>
          <a:ext cx="535967" cy="626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789421" y="1669253"/>
        <a:ext cx="375177" cy="376188"/>
      </dsp:txXfrm>
    </dsp:sp>
    <dsp:sp modelId="{210E887C-6B4F-4389-97C0-46ABF57AED1A}">
      <dsp:nvSpPr>
        <dsp:cNvPr id="0" name=""/>
        <dsp:cNvSpPr/>
      </dsp:nvSpPr>
      <dsp:spPr>
        <a:xfrm>
          <a:off x="3547865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Investigating the contents using the Autopsy 4.19.3 software. </a:t>
          </a:r>
          <a:endParaRPr lang="en-GB" sz="18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3600623" y="1009453"/>
        <a:ext cx="2422632" cy="1695789"/>
      </dsp:txXfrm>
    </dsp:sp>
    <dsp:sp modelId="{B4F474B7-F875-4288-BA83-1C456D483E06}">
      <dsp:nvSpPr>
        <dsp:cNvPr id="0" name=""/>
        <dsp:cNvSpPr/>
      </dsp:nvSpPr>
      <dsp:spPr>
        <a:xfrm>
          <a:off x="6328828" y="1543857"/>
          <a:ext cx="535967" cy="626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328828" y="1669253"/>
        <a:ext cx="375177" cy="376188"/>
      </dsp:txXfrm>
    </dsp:sp>
    <dsp:sp modelId="{94A894CB-3CE1-47FA-99F3-429CC4CAA870}">
      <dsp:nvSpPr>
        <dsp:cNvPr id="0" name=""/>
        <dsp:cNvSpPr/>
      </dsp:nvSpPr>
      <dsp:spPr>
        <a:xfrm>
          <a:off x="7087273" y="956695"/>
          <a:ext cx="2528148" cy="180130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The Washington Police has requested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that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exhibit</a:t>
          </a:r>
          <a:r>
            <a:rPr lang="en-GB" sz="1800" kern="1200" spc="85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b="1" kern="1200" spc="8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MDX/E1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is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analysed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for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any</a:t>
          </a:r>
          <a:r>
            <a:rPr lang="en-GB" sz="1800" kern="1200" spc="9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GB" sz="18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evidence of mass shooting.</a:t>
          </a:r>
        </a:p>
      </dsp:txBody>
      <dsp:txXfrm>
        <a:off x="7140031" y="1009453"/>
        <a:ext cx="2422632" cy="1695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BD8E5-5782-4C54-92F0-67C8A98690B2}">
      <dsp:nvSpPr>
        <dsp:cNvPr id="0" name=""/>
        <dsp:cNvSpPr/>
      </dsp:nvSpPr>
      <dsp:spPr>
        <a:xfrm>
          <a:off x="4699" y="1069523"/>
          <a:ext cx="1456739" cy="1898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intention and confession to commit the offence?</a:t>
          </a:r>
        </a:p>
      </dsp:txBody>
      <dsp:txXfrm>
        <a:off x="47365" y="1112189"/>
        <a:ext cx="1371407" cy="1812981"/>
      </dsp:txXfrm>
    </dsp:sp>
    <dsp:sp modelId="{34445239-FFEB-4F76-A33A-8350A161D265}">
      <dsp:nvSpPr>
        <dsp:cNvPr id="0" name=""/>
        <dsp:cNvSpPr/>
      </dsp:nvSpPr>
      <dsp:spPr>
        <a:xfrm>
          <a:off x="1607112" y="1838044"/>
          <a:ext cx="308828" cy="361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607112" y="1910298"/>
        <a:ext cx="216180" cy="216763"/>
      </dsp:txXfrm>
    </dsp:sp>
    <dsp:sp modelId="{2083A565-EB55-44A6-B1FE-293B3A9BBBA1}">
      <dsp:nvSpPr>
        <dsp:cNvPr id="0" name=""/>
        <dsp:cNvSpPr/>
      </dsp:nvSpPr>
      <dsp:spPr>
        <a:xfrm>
          <a:off x="2044134" y="1069523"/>
          <a:ext cx="1456739" cy="1898313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documented plan to commit the offence?</a:t>
          </a:r>
        </a:p>
      </dsp:txBody>
      <dsp:txXfrm>
        <a:off x="2086800" y="1112189"/>
        <a:ext cx="1371407" cy="1812981"/>
      </dsp:txXfrm>
    </dsp:sp>
    <dsp:sp modelId="{6011FE5D-80E5-4489-8A4D-15CF38948DB0}">
      <dsp:nvSpPr>
        <dsp:cNvPr id="0" name=""/>
        <dsp:cNvSpPr/>
      </dsp:nvSpPr>
      <dsp:spPr>
        <a:xfrm>
          <a:off x="3646548" y="1838044"/>
          <a:ext cx="308828" cy="361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646548" y="1910298"/>
        <a:ext cx="216180" cy="216763"/>
      </dsp:txXfrm>
    </dsp:sp>
    <dsp:sp modelId="{DC5F1917-9A0E-4664-BBD1-BB6A884B68A2}">
      <dsp:nvSpPr>
        <dsp:cNvPr id="0" name=""/>
        <dsp:cNvSpPr/>
      </dsp:nvSpPr>
      <dsp:spPr>
        <a:xfrm>
          <a:off x="4083570" y="1069523"/>
          <a:ext cx="1456739" cy="1898313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the suspect have plan to be at 21030 Whitfield Pl Sterling VA on 7</a:t>
          </a:r>
          <a:r>
            <a:rPr lang="en-GB" sz="1700" kern="12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GB" sz="17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of April?</a:t>
          </a:r>
          <a:endParaRPr lang="en-GB" sz="1700" kern="1200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4126236" y="1112189"/>
        <a:ext cx="1371407" cy="1812981"/>
      </dsp:txXfrm>
    </dsp:sp>
    <dsp:sp modelId="{E8DABA80-D963-4DB7-BE65-DCBBFC725216}">
      <dsp:nvSpPr>
        <dsp:cNvPr id="0" name=""/>
        <dsp:cNvSpPr/>
      </dsp:nvSpPr>
      <dsp:spPr>
        <a:xfrm>
          <a:off x="5685983" y="1838044"/>
          <a:ext cx="308828" cy="361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685983" y="1910298"/>
        <a:ext cx="216180" cy="216763"/>
      </dsp:txXfrm>
    </dsp:sp>
    <dsp:sp modelId="{7AD96663-E10F-406C-B4EA-C0DD3FF20B82}">
      <dsp:nvSpPr>
        <dsp:cNvPr id="0" name=""/>
        <dsp:cNvSpPr/>
      </dsp:nvSpPr>
      <dsp:spPr>
        <a:xfrm>
          <a:off x="6123005" y="1069523"/>
          <a:ext cx="1456739" cy="1898313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he have plan to travel out of the country on the same day?</a:t>
          </a:r>
        </a:p>
      </dsp:txBody>
      <dsp:txXfrm>
        <a:off x="6165671" y="1112189"/>
        <a:ext cx="1371407" cy="1812981"/>
      </dsp:txXfrm>
    </dsp:sp>
    <dsp:sp modelId="{25553E9B-0153-442F-9F80-D90D9526041F}">
      <dsp:nvSpPr>
        <dsp:cNvPr id="0" name=""/>
        <dsp:cNvSpPr/>
      </dsp:nvSpPr>
      <dsp:spPr>
        <a:xfrm>
          <a:off x="7725419" y="1838044"/>
          <a:ext cx="308828" cy="3612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725419" y="1910298"/>
        <a:ext cx="216180" cy="216763"/>
      </dsp:txXfrm>
    </dsp:sp>
    <dsp:sp modelId="{307800EA-E4F8-4A92-8282-39534FACC032}">
      <dsp:nvSpPr>
        <dsp:cNvPr id="0" name=""/>
        <dsp:cNvSpPr/>
      </dsp:nvSpPr>
      <dsp:spPr>
        <a:xfrm>
          <a:off x="8162441" y="1069523"/>
          <a:ext cx="1456739" cy="1898313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Who else is aware of this plan?</a:t>
          </a:r>
          <a:endParaRPr lang="en-GB" sz="1700" kern="1200" dirty="0"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8205107" y="1112189"/>
        <a:ext cx="1371407" cy="18129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7B60C-FA5E-453C-89E7-C52ADF42A582}">
      <dsp:nvSpPr>
        <dsp:cNvPr id="0" name=""/>
        <dsp:cNvSpPr/>
      </dsp:nvSpPr>
      <dsp:spPr>
        <a:xfrm>
          <a:off x="4361248" y="1253129"/>
          <a:ext cx="91440" cy="4350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50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F6151-7677-44FB-A4E0-F3FFC99D8C09}">
      <dsp:nvSpPr>
        <dsp:cNvPr id="0" name=""/>
        <dsp:cNvSpPr/>
      </dsp:nvSpPr>
      <dsp:spPr>
        <a:xfrm>
          <a:off x="2095" y="303172"/>
          <a:ext cx="1495994" cy="9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68C14-5F37-4A0E-B12D-B41BB858EBDC}">
      <dsp:nvSpPr>
        <dsp:cNvPr id="0" name=""/>
        <dsp:cNvSpPr/>
      </dsp:nvSpPr>
      <dsp:spPr>
        <a:xfrm>
          <a:off x="168316" y="461083"/>
          <a:ext cx="1495994" cy="94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Target</a:t>
          </a:r>
        </a:p>
      </dsp:txBody>
      <dsp:txXfrm>
        <a:off x="196139" y="488906"/>
        <a:ext cx="1440348" cy="894310"/>
      </dsp:txXfrm>
    </dsp:sp>
    <dsp:sp modelId="{0E1F5294-D252-4095-ADC0-9F93467CF253}">
      <dsp:nvSpPr>
        <dsp:cNvPr id="0" name=""/>
        <dsp:cNvSpPr/>
      </dsp:nvSpPr>
      <dsp:spPr>
        <a:xfrm>
          <a:off x="1830533" y="303172"/>
          <a:ext cx="1495994" cy="9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ECEB4-3B19-4B3D-9FE5-3C3CE4E7EA2B}">
      <dsp:nvSpPr>
        <dsp:cNvPr id="0" name=""/>
        <dsp:cNvSpPr/>
      </dsp:nvSpPr>
      <dsp:spPr>
        <a:xfrm>
          <a:off x="1996754" y="461083"/>
          <a:ext cx="1495994" cy="94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Supplies</a:t>
          </a:r>
        </a:p>
      </dsp:txBody>
      <dsp:txXfrm>
        <a:off x="2024577" y="488906"/>
        <a:ext cx="1440348" cy="894310"/>
      </dsp:txXfrm>
    </dsp:sp>
    <dsp:sp modelId="{FE0E51F1-6544-4DE4-8A7B-7F1A6665C106}">
      <dsp:nvSpPr>
        <dsp:cNvPr id="0" name=""/>
        <dsp:cNvSpPr/>
      </dsp:nvSpPr>
      <dsp:spPr>
        <a:xfrm>
          <a:off x="3658970" y="303172"/>
          <a:ext cx="1495994" cy="9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C4F99-3DBD-49C6-BAC3-6191442CB190}">
      <dsp:nvSpPr>
        <dsp:cNvPr id="0" name=""/>
        <dsp:cNvSpPr/>
      </dsp:nvSpPr>
      <dsp:spPr>
        <a:xfrm>
          <a:off x="3825192" y="461083"/>
          <a:ext cx="1495994" cy="94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Escape</a:t>
          </a:r>
        </a:p>
      </dsp:txBody>
      <dsp:txXfrm>
        <a:off x="3853015" y="488906"/>
        <a:ext cx="1440348" cy="894310"/>
      </dsp:txXfrm>
    </dsp:sp>
    <dsp:sp modelId="{726098F0-6254-4B2F-BEF1-527D40AF5550}">
      <dsp:nvSpPr>
        <dsp:cNvPr id="0" name=""/>
        <dsp:cNvSpPr/>
      </dsp:nvSpPr>
      <dsp:spPr>
        <a:xfrm>
          <a:off x="3658970" y="1688214"/>
          <a:ext cx="1495994" cy="9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872E3-E34D-4A91-88BD-313CB41B3A82}">
      <dsp:nvSpPr>
        <dsp:cNvPr id="0" name=""/>
        <dsp:cNvSpPr/>
      </dsp:nvSpPr>
      <dsp:spPr>
        <a:xfrm>
          <a:off x="3825192" y="1846124"/>
          <a:ext cx="1495994" cy="94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Airport Information</a:t>
          </a:r>
        </a:p>
      </dsp:txBody>
      <dsp:txXfrm>
        <a:off x="3853015" y="1873947"/>
        <a:ext cx="1440348" cy="894310"/>
      </dsp:txXfrm>
    </dsp:sp>
    <dsp:sp modelId="{7FFB55D6-61D7-4B89-A313-2FA375F83FF3}">
      <dsp:nvSpPr>
        <dsp:cNvPr id="0" name=""/>
        <dsp:cNvSpPr/>
      </dsp:nvSpPr>
      <dsp:spPr>
        <a:xfrm>
          <a:off x="5487408" y="303172"/>
          <a:ext cx="1495994" cy="9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F5AD8-FAFC-460E-8FA7-5569D86CC7B6}">
      <dsp:nvSpPr>
        <dsp:cNvPr id="0" name=""/>
        <dsp:cNvSpPr/>
      </dsp:nvSpPr>
      <dsp:spPr>
        <a:xfrm>
          <a:off x="5653630" y="461083"/>
          <a:ext cx="1495994" cy="9499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Release</a:t>
          </a:r>
        </a:p>
      </dsp:txBody>
      <dsp:txXfrm>
        <a:off x="5681453" y="488906"/>
        <a:ext cx="1440348" cy="894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B654E-C42C-4872-B179-057C863823D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intention and confession to commit the offence?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 panose="020F0502020204030204" pitchFamily="34" charset="0"/>
              <a:cs typeface="Calibri" panose="020F0502020204030204" pitchFamily="34" charset="0"/>
            </a:rPr>
            <a:t>Cloudy thoughts and </a:t>
          </a:r>
          <a:r>
            <a:rPr lang="en-GB" sz="2000" kern="1200" dirty="0" err="1">
              <a:latin typeface="Calibri" panose="020F0502020204030204" pitchFamily="34" charset="0"/>
              <a:cs typeface="Calibri" panose="020F0502020204030204" pitchFamily="34" charset="0"/>
            </a:rPr>
            <a:t>manisfesto</a:t>
          </a:r>
          <a:r>
            <a:rPr lang="en-GB" sz="2000" kern="1200" dirty="0">
              <a:latin typeface="Calibri" panose="020F0502020204030204" pitchFamily="34" charset="0"/>
              <a:cs typeface="Calibri" panose="020F0502020204030204" pitchFamily="34" charset="0"/>
            </a:rPr>
            <a:t> docs.</a:t>
          </a:r>
        </a:p>
      </dsp:txBody>
      <dsp:txXfrm>
        <a:off x="0" y="39687"/>
        <a:ext cx="3286125" cy="1971675"/>
      </dsp:txXfrm>
    </dsp:sp>
    <dsp:sp modelId="{B1A5CFA5-9B2C-4EE5-8FC3-D3E11912873F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 panose="020F0502020204030204" pitchFamily="34" charset="0"/>
              <a:cs typeface="Calibri" panose="020F0502020204030204" pitchFamily="34" charset="0"/>
            </a:rPr>
            <a:t>Does the suspect have any documented plan to commit the offence?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 panose="020F0502020204030204" pitchFamily="34" charset="0"/>
              <a:cs typeface="Calibri" panose="020F0502020204030204" pitchFamily="34" charset="0"/>
            </a:rPr>
            <a:t>None of the available documents could proof this.</a:t>
          </a:r>
          <a:endParaRPr lang="en-US" sz="2000" kern="1200" dirty="0"/>
        </a:p>
      </dsp:txBody>
      <dsp:txXfrm>
        <a:off x="3614737" y="39687"/>
        <a:ext cx="3286125" cy="1971675"/>
      </dsp:txXfrm>
    </dsp:sp>
    <dsp:sp modelId="{564D554F-642C-4E21-ABA8-C8482326550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the suspect have plan to be at 21030 Whitfield Pl Sterling VA on 7</a:t>
          </a:r>
          <a:r>
            <a:rPr lang="en-GB" sz="2000" kern="12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th</a:t>
          </a:r>
          <a:r>
            <a:rPr lang="en-GB" sz="20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of April?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Only a google map supported this which may not be true.</a:t>
          </a:r>
          <a:endParaRPr lang="en-US" sz="2000" kern="1200" dirty="0"/>
        </a:p>
      </dsp:txBody>
      <dsp:txXfrm>
        <a:off x="7229475" y="39687"/>
        <a:ext cx="3286125" cy="1971675"/>
      </dsp:txXfrm>
    </dsp:sp>
    <dsp:sp modelId="{873A9CA2-5846-4FA3-BC7C-E0288ED1383A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Does he have plan to travel out of the country on the same day?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Only travel itinerary available and no confirmed ticket.</a:t>
          </a:r>
          <a:endParaRPr lang="en-US" sz="2000" kern="1200" dirty="0"/>
        </a:p>
      </dsp:txBody>
      <dsp:txXfrm>
        <a:off x="0" y="2339975"/>
        <a:ext cx="3286125" cy="1971675"/>
      </dsp:txXfrm>
    </dsp:sp>
    <dsp:sp modelId="{ABECBF09-D10D-4A66-8951-97065AA6DC95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Who else is aware of this plan?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effectLst/>
              <a:latin typeface="Calibri" panose="020F0502020204030204" pitchFamily="34" charset="0"/>
              <a:cs typeface="Calibri" panose="020F0502020204030204" pitchFamily="34" charset="0"/>
            </a:rPr>
            <a:t>We have a name called Paul but no other details to confirm the exact information.</a:t>
          </a:r>
          <a:endParaRPr lang="en-US" sz="2000" kern="1200" dirty="0"/>
        </a:p>
      </dsp:txBody>
      <dsp:txXfrm>
        <a:off x="3614737" y="2339975"/>
        <a:ext cx="3286125" cy="1971675"/>
      </dsp:txXfrm>
    </dsp:sp>
    <dsp:sp modelId="{B039F38E-6656-4BFE-81EF-71BB5EC965B7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 conclusion, there is need for further investigation on this case because all the available exhibits and information are just intention.</a:t>
          </a:r>
          <a:endParaRPr lang="en-US" sz="2000" kern="1200" dirty="0"/>
        </a:p>
      </dsp:txBody>
      <dsp:txXfrm>
        <a:off x="7229475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9B842-DCE8-4CDA-8139-E2DB886C130A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091828-4CC5-4E1E-AA69-09601634E048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Two flash drives used on 27/03/2018</a:t>
          </a:r>
        </a:p>
      </dsp:txBody>
      <dsp:txXfrm>
        <a:off x="288396" y="1634282"/>
        <a:ext cx="2117829" cy="1314957"/>
      </dsp:txXfrm>
    </dsp:sp>
    <dsp:sp modelId="{29A76E80-F1EB-4D0C-B7C0-EA61C18D53BC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E1D606-DA2C-4D8A-A6DE-BCF243BE3C0C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Who is Paul?</a:t>
          </a:r>
        </a:p>
      </dsp:txBody>
      <dsp:txXfrm>
        <a:off x="2976857" y="1634282"/>
        <a:ext cx="2117829" cy="1314957"/>
      </dsp:txXfrm>
    </dsp:sp>
    <dsp:sp modelId="{353EB778-5345-46BD-B4FE-73DD2BA72392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5F77FD-7E51-48ED-B6F3-7EC64D709FAE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Did he pay for the ticket and hotel?</a:t>
          </a:r>
        </a:p>
      </dsp:txBody>
      <dsp:txXfrm>
        <a:off x="5665318" y="1634282"/>
        <a:ext cx="2117829" cy="1314957"/>
      </dsp:txXfrm>
    </dsp:sp>
    <dsp:sp modelId="{5D99B948-F8C9-42DE-A304-BD477C2173DD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F6960B-60B2-4708-A2B8-063B9487A3C5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Who is behind the brother’s chat (292) from the web history and what is the content?</a:t>
          </a:r>
        </a:p>
      </dsp:txBody>
      <dsp:txXfrm>
        <a:off x="8353779" y="1634282"/>
        <a:ext cx="2117829" cy="13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04FF5-57F7-47C8-877B-620FD0E094EA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C0ADF-0A48-4C06-8303-A3B4B72DD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92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9C30-C7AE-DCF4-5A6C-ABC79BF4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DAE31-99DA-5DF3-DE87-8DD2FE4CC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532DA-B69E-B914-6922-A6F38C3D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E6D0E-17C1-93D9-D1F3-F6B03E8B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23B3-D2A8-E699-4F02-3C3321E7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6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62D3-617E-954F-98DB-09684408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59EE7-BF7A-14FC-3CEE-09C0771F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1B15-2FA8-E211-2E5C-E965A58D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5E50A-7A73-AFA8-9182-C65FF5FF9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97525-DE9E-9075-6916-7BB877FBF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38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BDEFE-4953-D084-7235-1FBB9E140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925B8-7EF4-3EAA-C81F-127E7483C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B3C3-9A9B-C4E0-1465-F9E980A5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D84EB-04BB-EA6A-A15C-1BBB4F5D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7CD54-36A8-9E46-C9F0-BBC88D8A5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4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1D60-A44F-2563-B964-09C923D2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F48E0-6AEE-8B30-3A1F-ACD821C4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765A-DCB0-FCE5-161D-E4E42D24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705B-8DDC-603B-89FB-671A1796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C4121-DFEF-F9A6-39A1-28E4844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66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A177B-AC2E-4DF2-CD33-0558D30D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98C6D-3C6A-91F9-7E8A-52EC92F8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72FDB-E34E-1233-C75B-E5FCD2F5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F4AD9-774E-A27B-BEC5-BD6C3FE8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07380-88AE-9A3A-FA60-854BE0D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2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B8B1-5D35-6391-A468-3B8A9E48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8B1E-09A3-565C-C483-6B47B0F3A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4A124-6909-5DAE-724C-3AA7102B8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75416-52E1-D0B1-1205-5E27BA82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D3A83-90F9-9D28-FFF3-B7EA2A2C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8462E-7917-1AA0-7035-8290C6FE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35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5147-CF50-6109-D78C-C2D1FD51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961D-41CD-A5E9-7114-5751BC798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31396-98FA-5579-6E42-29A0E3B3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CA553-36AA-2595-6235-E5435D7EF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404D4-5AA2-6D48-CF5D-CAB81132F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9CFA4E-634B-22EF-B176-B92FB7F6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7D15F-8A27-EBB8-AB02-22E406B2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CC216-F5B5-A3DF-8E2B-021850FB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53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A870F-D525-6912-9F08-12A67FD4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602D80-47B4-5E7B-CA02-46B1EF62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6DE6D-2358-FCD3-072D-C1B9C790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56BAB-F3BE-341B-EA09-0E40839C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1904E-43FC-77CB-A285-64DB1707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FCFDC-20CA-E859-4979-7EA20145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5B1CE-B71F-F1F6-45C2-1D2674D4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09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D71C-3552-1A39-7C78-48FB800A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CCBE-15B1-4303-CA24-BCF95765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CEDA5-ECF4-949A-8C30-2604E82C3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471C-E910-B0A4-5578-BD834816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80A09-F394-4D3D-87CC-4FD2E807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5FAE8-3592-1D8D-6060-E368369B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1FBD-DC2C-5711-8003-58488275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C370E-D7EF-4DDE-3582-BBE3B8DB9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4B0D3-E83B-E446-2274-9533F3D84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1ED6F-7854-EB74-46D4-0FC7ED65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C3143-79F7-DCEA-F742-7994D093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38F4C-CE2A-E8F7-AE11-FA131878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44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24DDC-9072-BCE3-4D9D-E7141093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B920C-0493-A48E-8D86-96B099B20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F8D3F-A64C-31D8-87B4-E12D1B3AA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5E4C4-EAFD-457F-95AD-4099B857D9AB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F79C3-F5A2-5003-91E2-A3E805342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BF7A-BE8C-C9C1-574E-C91FF5582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7DF5-E824-4797-80AE-76EB126FC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55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8.svg"/><Relationship Id="rId9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Middlesex University - Wikipedia">
            <a:extLst>
              <a:ext uri="{FF2B5EF4-FFF2-40B4-BE49-F238E27FC236}">
                <a16:creationId xmlns:a16="http://schemas.microsoft.com/office/drawing/2014/main" id="{C081479D-ADDA-3B7E-CCFA-ED3F90E4E7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8163" y="484188"/>
            <a:ext cx="6192838" cy="2466402"/>
          </a:xfrm>
          <a:prstGeom prst="rect">
            <a:avLst/>
          </a:prstGeom>
        </p:spPr>
      </p:pic>
      <p:pic>
        <p:nvPicPr>
          <p:cNvPr id="5" name="Content Placeholder 4" descr="A picture containing mammal, black, looking, staring&#10;&#10;Description automatically generated">
            <a:extLst>
              <a:ext uri="{FF2B5EF4-FFF2-40B4-BE49-F238E27FC236}">
                <a16:creationId xmlns:a16="http://schemas.microsoft.com/office/drawing/2014/main" id="{F5797D00-BA22-2362-8572-786D35405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 b="-2"/>
          <a:stretch/>
        </p:blipFill>
        <p:spPr>
          <a:xfrm>
            <a:off x="5618163" y="3308808"/>
            <a:ext cx="6192838" cy="3084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39E86-B4F1-0825-B32D-2B9FB643B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 b="1" dirty="0">
                <a:effectLst/>
              </a:rPr>
              <a:t>Technical Report and Findings</a:t>
            </a:r>
            <a:br>
              <a:rPr lang="en-US" sz="5200" dirty="0">
                <a:effectLst/>
              </a:rPr>
            </a:b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0CC39-0218-4A5B-9E6C-DE1EB8D90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84" y="4462272"/>
            <a:ext cx="3794760" cy="127283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dirty="0"/>
              <a:t>Module Leader: [REDACTED]</a:t>
            </a:r>
          </a:p>
          <a:p>
            <a:r>
              <a:rPr dirty="0"/>
              <a:t>Digital </a:t>
            </a:r>
            <a:r>
              <a:rPr lang="en-GB" dirty="0"/>
              <a:t>Forensics</a:t>
            </a:r>
            <a:r>
              <a:rPr dirty="0"/>
              <a:t> and Incident Management </a:t>
            </a:r>
          </a:p>
          <a:p>
            <a:r>
              <a:rPr dirty="0"/>
              <a:t>CST4</a:t>
            </a:r>
            <a:r>
              <a:rPr lang="en-GB" dirty="0"/>
              <a:t>230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8CC92-0E7C-A037-0B7E-C9928B4926A9}"/>
              </a:ext>
            </a:extLst>
          </p:cNvPr>
          <p:cNvSpPr txBox="1"/>
          <p:nvPr/>
        </p:nvSpPr>
        <p:spPr>
          <a:xfrm>
            <a:off x="9841584" y="3921551"/>
            <a:ext cx="165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Lone Wolf</a:t>
            </a:r>
          </a:p>
        </p:txBody>
      </p:sp>
    </p:spTree>
    <p:extLst>
      <p:ext uri="{BB962C8B-B14F-4D97-AF65-F5344CB8AC3E}">
        <p14:creationId xmlns:p14="http://schemas.microsoft.com/office/powerpoint/2010/main" val="324125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D6523-CF55-B311-3C43-E7FD9DF2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GB" sz="4000" b="1" dirty="0"/>
              <a:t>EXHIBIT NUMBER AND DESCRIPTIONS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5103F1-92BD-5B57-BA3E-CF1473063B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583864"/>
              </p:ext>
            </p:extLst>
          </p:nvPr>
        </p:nvGraphicFramePr>
        <p:xfrm>
          <a:off x="838200" y="1919466"/>
          <a:ext cx="10506457" cy="476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734">
                  <a:extLst>
                    <a:ext uri="{9D8B030D-6E8A-4147-A177-3AD203B41FA5}">
                      <a16:colId xmlns:a16="http://schemas.microsoft.com/office/drawing/2014/main" val="3851784333"/>
                    </a:ext>
                  </a:extLst>
                </a:gridCol>
                <a:gridCol w="7171902">
                  <a:extLst>
                    <a:ext uri="{9D8B030D-6E8A-4147-A177-3AD203B41FA5}">
                      <a16:colId xmlns:a16="http://schemas.microsoft.com/office/drawing/2014/main" val="1669736237"/>
                    </a:ext>
                  </a:extLst>
                </a:gridCol>
                <a:gridCol w="2296821">
                  <a:extLst>
                    <a:ext uri="{9D8B030D-6E8A-4147-A177-3AD203B41FA5}">
                      <a16:colId xmlns:a16="http://schemas.microsoft.com/office/drawing/2014/main" val="4184951526"/>
                    </a:ext>
                  </a:extLst>
                </a:gridCol>
              </a:tblGrid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S/N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DESCRIPTIONS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NUMBER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131020745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1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LONEWOLF’S FTK IMAGE FILES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MDX/E1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3614786353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2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PLANNING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MDX/E2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694790090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3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AIRPORT INFORMATION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MDX/E3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2148839357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4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CLOUDY MANIFESTO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MDX/E4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3708343131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5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OPERATION 2</a:t>
                      </a:r>
                      <a:r>
                        <a:rPr lang="en-GB" sz="2700" baseline="30000"/>
                        <a:t>ND</a:t>
                      </a:r>
                      <a:r>
                        <a:rPr lang="en-GB" sz="2700"/>
                        <a:t> HAND SMOKE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/>
                        <a:t>MDX/E5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4158158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dirty="0"/>
                        <a:t>6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CLOUDY THOUGHTS (4</a:t>
                      </a:r>
                      <a:r>
                        <a:rPr lang="en-GB" sz="2700" baseline="30000" dirty="0"/>
                        <a:t>TH</a:t>
                      </a:r>
                      <a:r>
                        <a:rPr lang="en-GB" sz="2700" dirty="0"/>
                        <a:t>)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MDX/E6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669415863"/>
                  </a:ext>
                </a:extLst>
              </a:tr>
              <a:tr h="595888">
                <a:tc>
                  <a:txBody>
                    <a:bodyPr/>
                    <a:lstStyle/>
                    <a:p>
                      <a:r>
                        <a:rPr lang="en-GB" sz="2700" b="0" dirty="0"/>
                        <a:t>7</a:t>
                      </a:r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effectLst/>
                        </a:rPr>
                        <a:t>CD-R</a:t>
                      </a:r>
                      <a:endParaRPr lang="en-GB" sz="2700" b="0" dirty="0"/>
                    </a:p>
                  </a:txBody>
                  <a:tcPr marL="135429" marR="135429" marT="67714" marB="67714"/>
                </a:tc>
                <a:tc>
                  <a:txBody>
                    <a:bodyPr/>
                    <a:lstStyle/>
                    <a:p>
                      <a:r>
                        <a:rPr lang="en-GB" sz="2700" dirty="0"/>
                        <a:t>MDX/E7</a:t>
                      </a:r>
                    </a:p>
                  </a:txBody>
                  <a:tcPr marL="135429" marR="135429" marT="67714" marB="67714"/>
                </a:tc>
                <a:extLst>
                  <a:ext uri="{0D108BD9-81ED-4DB2-BD59-A6C34878D82A}">
                    <a16:rowId xmlns:a16="http://schemas.microsoft.com/office/drawing/2014/main" val="93303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38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A6898-ACED-E3FF-27F1-073C1078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13" y="546754"/>
            <a:ext cx="6091312" cy="13956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EFFFF"/>
                </a:solidFill>
                <a:effectLst/>
              </a:rPr>
              <a:t>Presenting the Evidence: MDX/E2 &amp;E3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9A61-88F2-D90B-DE91-271C55D4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055" y="2177172"/>
            <a:ext cx="6807779" cy="4297200"/>
          </a:xfrm>
          <a:scene3d>
            <a:camera prst="perspective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/>
              <a:t>           </a:t>
            </a:r>
            <a:r>
              <a:rPr lang="en-US" sz="1800" b="1" dirty="0">
                <a:effectLst/>
              </a:rPr>
              <a:t> Event number one and two: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The Document named Planning and Airport Information kick start this idea of possible mass shooting. </a:t>
            </a:r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7E592F97-29C5-41AE-CC6C-7506A8900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9616" y="770041"/>
            <a:ext cx="3812674" cy="2735159"/>
          </a:xfrm>
          <a:prstGeom prst="rect">
            <a:avLst/>
          </a:prstGeom>
          <a:noFill/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53A2ADB-F45E-92B4-E370-5E37F29EB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15685"/>
              </p:ext>
            </p:extLst>
          </p:nvPr>
        </p:nvGraphicFramePr>
        <p:xfrm>
          <a:off x="409710" y="3117851"/>
          <a:ext cx="7151720" cy="3099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92C1009-1B69-EB26-13B5-1C7131CBF5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130" y="3505200"/>
            <a:ext cx="3997242" cy="29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CB12D9-FFA6-890F-A8B0-5E906CCD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9"/>
          <a:stretch/>
        </p:blipFill>
        <p:spPr bwMode="auto">
          <a:xfrm>
            <a:off x="3174108" y="17263"/>
            <a:ext cx="3072953" cy="3383268"/>
          </a:xfrm>
          <a:prstGeom prst="rect">
            <a:avLst/>
          </a:prstGeom>
          <a:noFill/>
        </p:spPr>
      </p:pic>
      <p:pic>
        <p:nvPicPr>
          <p:cNvPr id="6" name="Picture 5" descr="A picture containing text, dog, mammal, black&#10;&#10;Description automatically generated">
            <a:extLst>
              <a:ext uri="{FF2B5EF4-FFF2-40B4-BE49-F238E27FC236}">
                <a16:creationId xmlns:a16="http://schemas.microsoft.com/office/drawing/2014/main" id="{0A05B0AB-68B7-22C6-3237-57B65F729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6" r="17408" b="4"/>
          <a:stretch/>
        </p:blipFill>
        <p:spPr bwMode="auto">
          <a:xfrm>
            <a:off x="6218963" y="179817"/>
            <a:ext cx="2971800" cy="3383268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E63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A6898-ACED-E3FF-27F1-073C10785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637274"/>
            <a:ext cx="5627296" cy="79912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Presenting the Evidence: MDX/E2&amp;E3 CONTD.</a:t>
            </a:r>
            <a:endParaRPr lang="en-US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9A61-88F2-D90B-DE91-271C55D4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648" y="4510585"/>
            <a:ext cx="5366610" cy="175873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FFFFF"/>
              </a:solidFill>
              <a:effectLst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91B2BB-C85F-943D-B12F-B9CC65A0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88" y="4436396"/>
            <a:ext cx="5788025" cy="23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681FB1-F964-188B-A234-38842C9F9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" r="-1" b="10691"/>
          <a:stretch/>
        </p:blipFill>
        <p:spPr bwMode="auto">
          <a:xfrm>
            <a:off x="-71399" y="3474720"/>
            <a:ext cx="6044438" cy="3383280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AE432-4985-BF40-7F5B-075ADE79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399" y="0"/>
            <a:ext cx="3144355" cy="3383278"/>
          </a:xfrm>
          <a:prstGeom prst="rect">
            <a:avLst/>
          </a:prstGeom>
        </p:spPr>
      </p:pic>
      <p:pic>
        <p:nvPicPr>
          <p:cNvPr id="5" name="Picture 4" descr="A person standing on the stairs of a building&#10;&#10;Description automatically generated with low confidence">
            <a:extLst>
              <a:ext uri="{FF2B5EF4-FFF2-40B4-BE49-F238E27FC236}">
                <a16:creationId xmlns:a16="http://schemas.microsoft.com/office/drawing/2014/main" id="{BA9F4EED-9FAE-364D-7903-56C2165D00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r="10306" b="5"/>
          <a:stretch/>
        </p:blipFill>
        <p:spPr bwMode="auto">
          <a:xfrm>
            <a:off x="9218861" y="342372"/>
            <a:ext cx="3656937" cy="3058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88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6D55A-8EC8-5D96-9707-DBD6C7AF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CLOUDY MANIFESTO</a:t>
            </a:r>
            <a:br>
              <a:rPr lang="en-US" sz="3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Time: 02:35:27 BST</a:t>
            </a:r>
            <a:br>
              <a:rPr lang="en-US" sz="3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Date: 02/04/2018</a:t>
            </a:r>
            <a:br>
              <a:rPr lang="en-US" sz="30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C37FA-AD1C-8F31-DA63-5C0B2791A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0">
                <a:effectLst/>
              </a:rPr>
              <a:t>Prominent images, websites, notes and write ups were read, visited and downloaded between 31/3/18 and 02/04/2018.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Q</a:t>
            </a:r>
            <a:r>
              <a:rPr lang="en-US" sz="2200" b="0">
                <a:effectLst/>
              </a:rPr>
              <a:t>uestions while you should protect yourself.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b="0">
                <a:effectLst/>
              </a:rPr>
              <a:t>He is frustrated with the hypocrisy of government looking at the statistics of what kills American.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S</a:t>
            </a:r>
            <a:r>
              <a:rPr lang="en-US" sz="2200" b="0">
                <a:effectLst/>
              </a:rPr>
              <a:t>upports for self-protection,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 </a:t>
            </a:r>
            <a:r>
              <a:rPr lang="en-US" sz="2200" b="0">
                <a:effectLst/>
              </a:rPr>
              <a:t>(Attachments for exhibit MDX/E4</a:t>
            </a:r>
            <a:r>
              <a:rPr lang="en-US" sz="2200"/>
              <a:t>).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FCF656-CC37-CD5A-A07B-8B5DD47A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719477"/>
            <a:ext cx="4014216" cy="2649381"/>
          </a:xfrm>
          <a:prstGeom prst="rect">
            <a:avLst/>
          </a:prstGeom>
          <a:noFill/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2FB533A-833B-12E4-FD83-E53360A4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188326"/>
            <a:ext cx="3995928" cy="19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9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F90BD0C-847F-55AE-7CC3-790921F25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r="1299" b="-2"/>
          <a:stretch/>
        </p:blipFill>
        <p:spPr>
          <a:xfrm>
            <a:off x="20" y="10"/>
            <a:ext cx="2970445" cy="3383269"/>
          </a:xfrm>
          <a:prstGeom prst="rect">
            <a:avLst/>
          </a:prstGeom>
        </p:spPr>
      </p:pic>
      <p:pic>
        <p:nvPicPr>
          <p:cNvPr id="5" name="Picture Placeholder 4" descr="Text&#10;&#10;Description automatically generated">
            <a:extLst>
              <a:ext uri="{FF2B5EF4-FFF2-40B4-BE49-F238E27FC236}">
                <a16:creationId xmlns:a16="http://schemas.microsoft.com/office/drawing/2014/main" id="{DCEF43D6-CA2E-E718-5906-FD0C76AAB8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r="-2" b="-2"/>
          <a:stretch/>
        </p:blipFill>
        <p:spPr>
          <a:xfrm>
            <a:off x="8210380" y="60348"/>
            <a:ext cx="2971800" cy="3383268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925EA7-AC6D-E347-8CD2-386CF0ED8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8" r="-1" b="-1"/>
          <a:stretch/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504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4899E-5EBD-67A6-9F50-69D83651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11486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THE CLOUDY MANIFESTO </a:t>
            </a:r>
            <a:br>
              <a:rPr lang="en-US" sz="2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EXHIBIT MDX/E4 CONTD</a:t>
            </a:r>
            <a:br>
              <a:rPr lang="en-US" sz="2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42953-558D-5F35-BA77-069BD7D60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648" y="4510585"/>
            <a:ext cx="5366610" cy="175873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FFFFF"/>
              </a:solidFill>
            </a:endParaRPr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82448042-4480-3AC4-9AEE-84E2AB9A0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12" y="-540381"/>
            <a:ext cx="5048250" cy="39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1B553-CB4A-CC6B-5448-374D8515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2200" b="1" dirty="0">
                <a:effectLst/>
              </a:rPr>
              <a:t>OPERATION 2ND HAND SMOKE</a:t>
            </a:r>
            <a:br>
              <a:rPr lang="en-US" sz="2200" b="1" dirty="0">
                <a:effectLst/>
              </a:rPr>
            </a:br>
            <a:r>
              <a:rPr lang="en-US" sz="2200" b="1" dirty="0">
                <a:effectLst/>
              </a:rPr>
              <a:t>Time: 05:56:19 BST</a:t>
            </a:r>
            <a:br>
              <a:rPr lang="en-US" sz="2200" b="1" dirty="0">
                <a:effectLst/>
              </a:rPr>
            </a:br>
            <a:r>
              <a:rPr lang="en-US" sz="2200" b="1" dirty="0">
                <a:effectLst/>
              </a:rPr>
              <a:t>Date: 04/04/2018</a:t>
            </a:r>
            <a:br>
              <a:rPr lang="en-US" sz="2200" b="1" dirty="0">
                <a:effectLst/>
              </a:rPr>
            </a:br>
            <a:r>
              <a:rPr lang="en-US" sz="2200" b="1" dirty="0"/>
              <a:t>EXHIBIT MDX/E5</a:t>
            </a:r>
            <a:br>
              <a:rPr lang="en-US" sz="2200" b="1"/>
            </a:br>
            <a:br>
              <a:rPr lang="en-US" sz="2200">
                <a:effectLst/>
              </a:rPr>
            </a:br>
            <a:endParaRPr lang="en-US" sz="2200"/>
          </a:p>
        </p:txBody>
      </p:sp>
      <p:pic>
        <p:nvPicPr>
          <p:cNvPr id="5" name="Picture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ACEAB9-1452-B856-C314-957FB2980A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r="8803"/>
          <a:stretch>
            <a:fillRect/>
          </a:stretch>
        </p:blipFill>
        <p:spPr>
          <a:xfrm>
            <a:off x="6532916" y="460300"/>
            <a:ext cx="2540538" cy="2004210"/>
          </a:xfrm>
          <a:prstGeom prst="rect">
            <a:avLst/>
          </a:prstGeom>
        </p:spPr>
      </p:pic>
      <p:pic>
        <p:nvPicPr>
          <p:cNvPr id="6" name="Graphic 51">
            <a:extLst>
              <a:ext uri="{FF2B5EF4-FFF2-40B4-BE49-F238E27FC236}">
                <a16:creationId xmlns:a16="http://schemas.microsoft.com/office/drawing/2014/main" id="{19F88EB9-F4F5-4099-77B2-452D5D6C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7394" y="747879"/>
            <a:ext cx="2540538" cy="1429052"/>
          </a:xfrm>
          <a:prstGeom prst="rect">
            <a:avLst/>
          </a:prstGeom>
        </p:spPr>
      </p:pic>
      <p:sp>
        <p:nvSpPr>
          <p:cNvPr id="31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sX0" fmla="*/ 0 w 4343400"/>
              <a:gd name="csY0" fmla="*/ 0 h 18288"/>
              <a:gd name="csX1" fmla="*/ 577052 w 4343400"/>
              <a:gd name="csY1" fmla="*/ 0 h 18288"/>
              <a:gd name="csX2" fmla="*/ 1067235 w 4343400"/>
              <a:gd name="csY2" fmla="*/ 0 h 18288"/>
              <a:gd name="csX3" fmla="*/ 1600853 w 4343400"/>
              <a:gd name="csY3" fmla="*/ 0 h 18288"/>
              <a:gd name="csX4" fmla="*/ 2264773 w 4343400"/>
              <a:gd name="csY4" fmla="*/ 0 h 18288"/>
              <a:gd name="csX5" fmla="*/ 2841825 w 4343400"/>
              <a:gd name="csY5" fmla="*/ 0 h 18288"/>
              <a:gd name="csX6" fmla="*/ 3375442 w 4343400"/>
              <a:gd name="csY6" fmla="*/ 0 h 18288"/>
              <a:gd name="csX7" fmla="*/ 4343400 w 4343400"/>
              <a:gd name="csY7" fmla="*/ 0 h 18288"/>
              <a:gd name="csX8" fmla="*/ 4343400 w 4343400"/>
              <a:gd name="csY8" fmla="*/ 18288 h 18288"/>
              <a:gd name="csX9" fmla="*/ 3722914 w 4343400"/>
              <a:gd name="csY9" fmla="*/ 18288 h 18288"/>
              <a:gd name="csX10" fmla="*/ 3189297 w 4343400"/>
              <a:gd name="csY10" fmla="*/ 18288 h 18288"/>
              <a:gd name="csX11" fmla="*/ 2481943 w 4343400"/>
              <a:gd name="csY11" fmla="*/ 18288 h 18288"/>
              <a:gd name="csX12" fmla="*/ 1904891 w 4343400"/>
              <a:gd name="csY12" fmla="*/ 18288 h 18288"/>
              <a:gd name="csX13" fmla="*/ 1414707 w 4343400"/>
              <a:gd name="csY13" fmla="*/ 18288 h 18288"/>
              <a:gd name="csX14" fmla="*/ 750788 w 4343400"/>
              <a:gd name="csY14" fmla="*/ 18288 h 18288"/>
              <a:gd name="csX15" fmla="*/ 0 w 4343400"/>
              <a:gd name="csY15" fmla="*/ 18288 h 18288"/>
              <a:gd name="csX16" fmla="*/ 0 w 43434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BBFA8-C2DF-A0BE-B22B-E34B29A4C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908005"/>
            <a:ext cx="5295015" cy="326895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/>
              <a:t>Gun violence meeting.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/>
              <a:t>Cascade Library B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/>
              <a:t>Google map from 21030 Whitefied to IAD Airport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/>
              <a:t>Flight reservation for 07/04/2018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b="1"/>
              <a:t>Hotel reservation for 08/04 to 20/04/2018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200" b="1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7" name="Graphic 53">
            <a:extLst>
              <a:ext uri="{FF2B5EF4-FFF2-40B4-BE49-F238E27FC236}">
                <a16:creationId xmlns:a16="http://schemas.microsoft.com/office/drawing/2014/main" id="{1ECD1F8D-0A5B-0E4A-DFB7-DEA097DC2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916" y="2982383"/>
            <a:ext cx="5295016" cy="297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9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75F9B-A298-F15C-2260-5D9AF1AD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/>
            <a:r>
              <a:rPr lang="en-US" sz="1900" b="1" dirty="0">
                <a:solidFill>
                  <a:srgbClr val="FEFFFF"/>
                </a:solidFill>
                <a:effectLst/>
              </a:rPr>
              <a:t>CLOUDY THOUGHTS (4</a:t>
            </a:r>
            <a:r>
              <a:rPr lang="en-US" sz="1900" b="1" baseline="30000" dirty="0">
                <a:solidFill>
                  <a:srgbClr val="FEFFFF"/>
                </a:solidFill>
                <a:effectLst/>
              </a:rPr>
              <a:t>TH</a:t>
            </a:r>
            <a:r>
              <a:rPr lang="en-US" sz="1900" b="1" dirty="0">
                <a:solidFill>
                  <a:srgbClr val="FEFFFF"/>
                </a:solidFill>
                <a:effectLst/>
              </a:rPr>
              <a:t>)</a:t>
            </a:r>
            <a:r>
              <a:rPr lang="en-US" sz="1900" dirty="0">
                <a:solidFill>
                  <a:srgbClr val="FEFFFF"/>
                </a:solidFill>
                <a:effectLst/>
              </a:rPr>
              <a:t> </a:t>
            </a:r>
            <a:br>
              <a:rPr lang="en-US" sz="1900" dirty="0">
                <a:solidFill>
                  <a:srgbClr val="FEFFFF"/>
                </a:solidFill>
                <a:effectLst/>
              </a:rPr>
            </a:br>
            <a:r>
              <a:rPr lang="en-US" sz="1900" dirty="0">
                <a:solidFill>
                  <a:srgbClr val="FEFFFF"/>
                </a:solidFill>
                <a:effectLst/>
              </a:rPr>
              <a:t>Time: 03:39:29 BST</a:t>
            </a:r>
            <a:br>
              <a:rPr lang="en-US" sz="1900" dirty="0">
                <a:solidFill>
                  <a:srgbClr val="FEFFFF"/>
                </a:solidFill>
                <a:effectLst/>
              </a:rPr>
            </a:br>
            <a:r>
              <a:rPr lang="en-US" sz="1900" dirty="0">
                <a:solidFill>
                  <a:srgbClr val="FEFFFF"/>
                </a:solidFill>
                <a:effectLst/>
              </a:rPr>
              <a:t>Date: 05/04/2018 TO 06/04/2018</a:t>
            </a:r>
            <a:br>
              <a:rPr lang="en-US" sz="1900" dirty="0">
                <a:solidFill>
                  <a:srgbClr val="FEFFFF"/>
                </a:solidFill>
                <a:effectLst/>
              </a:rPr>
            </a:br>
            <a:endParaRPr lang="en-US" sz="1900" dirty="0">
              <a:solidFill>
                <a:srgbClr val="FE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CC69A-EBD0-696C-C447-7ADCEC0BD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322" y="2494450"/>
            <a:ext cx="6784457" cy="414808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Images, websites, notes and write ups were read, visited and downloaded </a:t>
            </a:r>
            <a:r>
              <a:rPr lang="en-US" sz="1800" dirty="0"/>
              <a:t>from </a:t>
            </a:r>
            <a:r>
              <a:rPr lang="en-US" sz="1800" b="0" dirty="0">
                <a:effectLst/>
              </a:rPr>
              <a:t>05/04/2018 to 06/04/2018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And Cloudy Thoughts (4</a:t>
            </a:r>
            <a:r>
              <a:rPr lang="en-US" sz="1800" b="0" baseline="30000" dirty="0">
                <a:effectLst/>
              </a:rPr>
              <a:t>th</a:t>
            </a:r>
            <a:r>
              <a:rPr lang="en-US" sz="1800" b="0" dirty="0">
                <a:effectLst/>
              </a:rPr>
              <a:t>) - current state of mind of the suspect.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Larry king interview on “time to repeal poorly written second amendment”.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is it legal to carry large sums of cash out of the country?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</a:t>
            </a:r>
            <a:r>
              <a:rPr lang="en-US" sz="1800" b="0" dirty="0">
                <a:effectLst/>
              </a:rPr>
              <a:t>an I strap cash to myself and walk-through </a:t>
            </a:r>
            <a:r>
              <a:rPr lang="en-US" sz="1800" dirty="0"/>
              <a:t>TSA</a:t>
            </a:r>
            <a:r>
              <a:rPr lang="en-US" sz="1800" b="0" dirty="0">
                <a:effectLst/>
              </a:rPr>
              <a:t>? Etc. (Attachments for Exhibit MDX/E6).</a:t>
            </a:r>
            <a:endParaRPr lang="en-US" sz="1800" b="1" dirty="0">
              <a:effectLst/>
            </a:endParaRPr>
          </a:p>
        </p:txBody>
      </p:sp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ACB1C14-7456-C86F-404E-C692FD4E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06" y="635715"/>
            <a:ext cx="3975616" cy="2569823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A1D3E6-FBEE-8227-7BB1-169EAB2B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05" y="3808590"/>
            <a:ext cx="3975615" cy="216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B9681-E264-6931-3080-57D5CE97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3600" b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SUMMARY</a:t>
            </a:r>
            <a:r>
              <a:rPr lang="en-GB" sz="3600" b="1" spc="-2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GB" sz="3600" b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OF</a:t>
            </a:r>
            <a:r>
              <a:rPr lang="en-GB" sz="3600" b="1" spc="-15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GB" sz="3600" b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FINDINGS</a:t>
            </a:r>
            <a:r>
              <a:rPr lang="en-GB" sz="3600" b="1" spc="-2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GB" sz="3600" b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AND</a:t>
            </a:r>
            <a:r>
              <a:rPr lang="en-GB" sz="3600" b="1" spc="-15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en-GB" sz="3600" b="1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CONCLUSION</a:t>
            </a:r>
            <a:br>
              <a:rPr lang="en-GB" sz="360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GB" sz="3600"/>
          </a:p>
        </p:txBody>
      </p:sp>
      <p:graphicFrame>
        <p:nvGraphicFramePr>
          <p:cNvPr id="63" name="Content Placeholder 2">
            <a:extLst>
              <a:ext uri="{FF2B5EF4-FFF2-40B4-BE49-F238E27FC236}">
                <a16:creationId xmlns:a16="http://schemas.microsoft.com/office/drawing/2014/main" id="{E73345CB-2F66-2F3D-F165-BA8C7A605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6480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3101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6385BEC-0229-A913-E0B2-B07AE8952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54BFF-ACC5-C9BA-8CE3-34DB372C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FUTURE RESEARCH OPPORTUNITIES</a:t>
            </a:r>
          </a:p>
        </p:txBody>
      </p:sp>
      <p:pic>
        <p:nvPicPr>
          <p:cNvPr id="21" name="Graphic 7" descr="Head with Gears">
            <a:extLst>
              <a:ext uri="{FF2B5EF4-FFF2-40B4-BE49-F238E27FC236}">
                <a16:creationId xmlns:a16="http://schemas.microsoft.com/office/drawing/2014/main" id="{F08D51BD-BFB9-A7DF-BECC-222BF952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754" y="1144588"/>
            <a:ext cx="749300" cy="749300"/>
          </a:xfrm>
          <a:prstGeom prst="rect">
            <a:avLst/>
          </a:prstGeom>
        </p:spPr>
      </p:pic>
      <p:graphicFrame>
        <p:nvGraphicFramePr>
          <p:cNvPr id="23" name="Text Placeholder 3">
            <a:extLst>
              <a:ext uri="{FF2B5EF4-FFF2-40B4-BE49-F238E27FC236}">
                <a16:creationId xmlns:a16="http://schemas.microsoft.com/office/drawing/2014/main" id="{D9A25E9B-BD5A-21B5-A65E-6D423247E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9692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6805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4BFF-ACC5-C9BA-8CE3-34DB372C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effectLst/>
              </a:rPr>
              <a:t>Lonewolf’s Investigation Case</a:t>
            </a:r>
            <a:endParaRPr lang="en-US" sz="54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D733C-69BE-7E36-1121-EE48D2730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R="146685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03885" algn="l"/>
              </a:tabLst>
            </a:pPr>
            <a:r>
              <a:rPr lang="en-US" sz="2400" dirty="0">
                <a:effectLst/>
              </a:rPr>
              <a:t>These images are now produced on </a:t>
            </a:r>
            <a:r>
              <a:rPr lang="en-US" sz="2400" b="1" dirty="0">
                <a:effectLst/>
              </a:rPr>
              <a:t>CD-R</a:t>
            </a:r>
            <a:r>
              <a:rPr lang="en-US" sz="2400" dirty="0">
                <a:effectLst/>
              </a:rPr>
              <a:t> as exhibit </a:t>
            </a:r>
            <a:r>
              <a:rPr lang="en-US" sz="2400" b="1" dirty="0">
                <a:effectLst/>
              </a:rPr>
              <a:t>MDX/E7</a:t>
            </a:r>
            <a:r>
              <a:rPr lang="en-US" sz="2400" dirty="0">
                <a:effectLst/>
              </a:rPr>
              <a:t>. This disc is encrypted using one of the strongest encryption methods currently available, </a:t>
            </a:r>
            <a:r>
              <a:rPr lang="en-US" sz="2400" b="1" dirty="0">
                <a:effectLst/>
              </a:rPr>
              <a:t>ROT13</a:t>
            </a:r>
            <a:r>
              <a:rPr lang="en-US" sz="2400" dirty="0">
                <a:effectLst/>
              </a:rPr>
              <a:t>.</a:t>
            </a:r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4B790A55-28AF-46CE-506A-B874FAA78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4" r="3911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4769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5B9681-E264-6931-3080-57D5CE97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DEVICE ACTIVE PERIOD</a:t>
            </a:r>
            <a:br>
              <a:rPr lang="en-GB" sz="36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0686D-1468-7C8D-E392-283FA8B7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82" y="1457471"/>
            <a:ext cx="10460207" cy="4393982"/>
          </a:xfrm>
        </p:spPr>
        <p:txBody>
          <a:bodyPr>
            <a:normAutofit/>
          </a:bodyPr>
          <a:lstStyle/>
          <a:p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Information is present on exhibit </a:t>
            </a:r>
            <a:r>
              <a:rPr lang="en-GB" sz="2000" b="1" dirty="0"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MDX/E1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to show that the computer has</a:t>
            </a:r>
            <a:r>
              <a:rPr lang="en-GB" sz="2000" spc="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been active for the period 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8</a:t>
            </a:r>
            <a:r>
              <a:rPr lang="en-GB" sz="2000" b="1" baseline="30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th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March 2018 00:00:00 hrs 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until 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6</a:t>
            </a:r>
            <a:r>
              <a:rPr lang="en-GB" sz="2000" b="1" baseline="30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th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April 2018 1:55:14 hrs 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by the</a:t>
            </a:r>
            <a:r>
              <a:rPr lang="en-GB" sz="2000" spc="5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suspect,</a:t>
            </a:r>
            <a:r>
              <a:rPr lang="en-GB" sz="2000" spc="-1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 </a:t>
            </a:r>
            <a:r>
              <a:rPr lang="en-GB" sz="2000" b="1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Lone Wolf</a:t>
            </a:r>
            <a:r>
              <a:rPr lang="en-GB" sz="2000" dirty="0">
                <a:effectLst/>
                <a:latin typeface="Calibri" panose="020F0502020204030204" pitchFamily="34" charset="0"/>
                <a:ea typeface="Arial MT"/>
                <a:cs typeface="Calibri" panose="020F0502020204030204" pitchFamily="34" charset="0"/>
              </a:rPr>
              <a:t>.</a:t>
            </a:r>
            <a:endParaRPr lang="en-GB" sz="2000" dirty="0">
              <a:effectLst/>
              <a:latin typeface="Calibri" panose="020F0502020204030204" pitchFamily="34" charset="0"/>
              <a:ea typeface="Arial MT"/>
              <a:cs typeface="Arial MT"/>
            </a:endParaRPr>
          </a:p>
          <a:p>
            <a:pPr marL="0" indent="0">
              <a:buNone/>
            </a:pPr>
            <a:endParaRPr lang="en-GB" sz="14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30EA4F0-60A8-B151-6B89-C676DF12F7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0252" y="2279853"/>
            <a:ext cx="7457866" cy="3691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5035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2493-AD84-A144-448C-6F230A122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References</a:t>
            </a:r>
            <a:br>
              <a:rPr lang="en-US" sz="40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A126AD1-F539-DB45-8221-825EB42EF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i="1">
                <a:effectLst/>
              </a:rPr>
              <a:t>2021 Guidelines Manual Annotated</a:t>
            </a:r>
            <a:r>
              <a:rPr lang="en-US" sz="1100">
                <a:effectLst/>
              </a:rPr>
              <a:t> (2021) </a:t>
            </a:r>
            <a:r>
              <a:rPr lang="en-US" sz="1100" i="1">
                <a:effectLst/>
              </a:rPr>
              <a:t>United States Sentencing Commission</a:t>
            </a:r>
            <a:r>
              <a:rPr lang="en-US" sz="1100">
                <a:effectLst/>
              </a:rPr>
              <a:t>. Available at: https://www.ussc.gov/guidelines/2021-guidelines-manual-annotated (Accessed: December 3, 2022).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>
                <a:effectLst/>
              </a:rPr>
              <a:t>Participation, E. (1990) </a:t>
            </a:r>
            <a:r>
              <a:rPr lang="en-US" sz="1100" i="1">
                <a:effectLst/>
              </a:rPr>
              <a:t>Computer misuse act 1990</a:t>
            </a:r>
            <a:r>
              <a:rPr lang="en-US" sz="1100">
                <a:effectLst/>
              </a:rPr>
              <a:t>, </a:t>
            </a:r>
            <a:r>
              <a:rPr lang="en-US" sz="1100" i="1">
                <a:effectLst/>
              </a:rPr>
              <a:t>Legislation.gov.uk</a:t>
            </a:r>
            <a:r>
              <a:rPr lang="en-US" sz="1100">
                <a:effectLst/>
              </a:rPr>
              <a:t>. Statute Law Database. Available at: https://www.legislation.gov.uk/ukpga/1990/18/contents (Accessed: December 3, 2022).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>
                <a:effectLst/>
              </a:rPr>
              <a:t>Participation, E. (no date) </a:t>
            </a:r>
            <a:r>
              <a:rPr lang="en-US" sz="1100" i="1">
                <a:effectLst/>
              </a:rPr>
              <a:t>Police and justice act 2006</a:t>
            </a:r>
            <a:r>
              <a:rPr lang="en-US" sz="1100">
                <a:effectLst/>
              </a:rPr>
              <a:t>, </a:t>
            </a:r>
            <a:r>
              <a:rPr lang="en-US" sz="1100" i="1">
                <a:effectLst/>
              </a:rPr>
              <a:t>Legislation.gov.uk</a:t>
            </a:r>
            <a:r>
              <a:rPr lang="en-US" sz="1100">
                <a:effectLst/>
              </a:rPr>
              <a:t>. Statute Law Database. Available at: https://www.legislation.gov.uk/ukpga/2006/48/contents (Accessed: December 3, 2022). </a:t>
            </a:r>
          </a:p>
          <a:p>
            <a:pPr indent="-228600"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</a:rPr>
              <a:t>Lallie, H. and Pimlott, L., 2012. Applying the ACPO Principles in Public Cloud Forensic Investigations. </a:t>
            </a:r>
            <a:r>
              <a:rPr lang="en-US" sz="1100" i="1">
                <a:effectLst/>
              </a:rPr>
              <a:t>Journal of Digital Forensics, Security and Law</a:t>
            </a:r>
            <a:r>
              <a:rPr lang="en-US" sz="1100">
                <a:effectLst/>
              </a:rPr>
              <a:t>.</a:t>
            </a:r>
          </a:p>
          <a:p>
            <a:pPr indent="-228600"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>
                <a:effectLst/>
              </a:rPr>
              <a:t>Horsman, G., 2020. ACPO principles for digital evidence: Time for an update? </a:t>
            </a:r>
            <a:r>
              <a:rPr lang="en-US" sz="1100" i="1">
                <a:effectLst/>
              </a:rPr>
              <a:t>Forensic Science International: Reports</a:t>
            </a:r>
            <a:r>
              <a:rPr lang="en-US" sz="1100">
                <a:effectLst/>
              </a:rPr>
              <a:t>, 2, p.100076.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i="1">
                <a:effectLst/>
              </a:rPr>
              <a:t>ISO/IEC 27042:2015</a:t>
            </a:r>
            <a:r>
              <a:rPr lang="en-US" sz="1100">
                <a:effectLst/>
              </a:rPr>
              <a:t> (2021) </a:t>
            </a:r>
            <a:r>
              <a:rPr lang="en-US" sz="1100" i="1">
                <a:effectLst/>
              </a:rPr>
              <a:t>ISO</a:t>
            </a:r>
            <a:r>
              <a:rPr lang="en-US" sz="1100">
                <a:effectLst/>
              </a:rPr>
              <a:t>. Available at: https://www.iso.org/standard/44406.html (Accessed: December 3, 2022).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i="1">
                <a:effectLst/>
              </a:rPr>
              <a:t>An explanation of ACPO Guidelines for digital based evidence</a:t>
            </a:r>
            <a:r>
              <a:rPr lang="en-US" sz="1100">
                <a:effectLst/>
              </a:rPr>
              <a:t> (2022) </a:t>
            </a:r>
            <a:r>
              <a:rPr lang="en-US" sz="1100" i="1">
                <a:effectLst/>
              </a:rPr>
              <a:t>Athena Forensics</a:t>
            </a:r>
            <a:r>
              <a:rPr lang="en-US" sz="1100">
                <a:effectLst/>
              </a:rPr>
              <a:t>. Available at: https://athenaforensics.co.uk/acpo-guidelines-for-computer-forensics/ (Accessed: December 3, 2022).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>
                <a:effectLst/>
              </a:rPr>
              <a:t>Garfinkel, S. </a:t>
            </a:r>
            <a:r>
              <a:rPr lang="en-US" sz="1100" i="1">
                <a:effectLst/>
              </a:rPr>
              <a:t>et al.</a:t>
            </a:r>
            <a:r>
              <a:rPr lang="en-US" sz="1100">
                <a:effectLst/>
              </a:rPr>
              <a:t> (no date) </a:t>
            </a:r>
            <a:r>
              <a:rPr lang="en-US" sz="1100" i="1">
                <a:effectLst/>
              </a:rPr>
              <a:t>2018 lone wolf scenario</a:t>
            </a:r>
            <a:r>
              <a:rPr lang="en-US" sz="1100">
                <a:effectLst/>
              </a:rPr>
              <a:t>, </a:t>
            </a:r>
            <a:r>
              <a:rPr lang="en-US" sz="1100" i="1">
                <a:effectLst/>
              </a:rPr>
              <a:t>Digital Corpora</a:t>
            </a:r>
            <a:r>
              <a:rPr lang="en-US" sz="1100">
                <a:effectLst/>
              </a:rPr>
              <a:t>. Available at: https://digitalcorpora.org/corpora/scenarios/2018-lone-wolf-scenario/ (Accessed: December 3, 2022).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86731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200E5-DFC9-8CCB-CF41-CFA168CE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LAST ACTIVITIES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53706-CCF4-2B52-65F3-A7C4B23C3D6D}"/>
              </a:ext>
            </a:extLst>
          </p:cNvPr>
          <p:cNvSpPr txBox="1"/>
          <p:nvPr/>
        </p:nvSpPr>
        <p:spPr>
          <a:xfrm>
            <a:off x="630935" y="2807208"/>
            <a:ext cx="4308709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Last login date and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2018-04-06 13:26:27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The system has a password.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The last user was </a:t>
            </a:r>
            <a:r>
              <a:rPr lang="en-US" sz="2400" b="1" dirty="0" err="1"/>
              <a:t>JCloudy</a:t>
            </a:r>
            <a:r>
              <a:rPr lang="en-US" sz="2400" b="1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094CE-3F99-FB0D-78EA-CF3EC8CC1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4998" y="1047217"/>
            <a:ext cx="6213018" cy="47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8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76484-0E10-0463-EF89-D9993007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	BACKGROUND TO THE INVESTIGATION</a:t>
            </a:r>
            <a:br>
              <a:rPr lang="en-GB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3FEEBA-B86B-C0DF-1D49-A2FE3B226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661782"/>
              </p:ext>
            </p:extLst>
          </p:nvPr>
        </p:nvGraphicFramePr>
        <p:xfrm>
          <a:off x="1422492" y="2499837"/>
          <a:ext cx="9623880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99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76484-0E10-0463-EF89-D9993007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	LAPTOP SEIZURE AND IMAGING GENERATED</a:t>
            </a:r>
            <a:br>
              <a:rPr lang="en-GB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3FEEBA-B86B-C0DF-1D49-A2FE3B226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267130"/>
              </p:ext>
            </p:extLst>
          </p:nvPr>
        </p:nvGraphicFramePr>
        <p:xfrm>
          <a:off x="1422492" y="2499837"/>
          <a:ext cx="9623880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70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076484-0E10-0463-EF89-D9993007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	</a:t>
            </a:r>
            <a:r>
              <a:rPr lang="en-GB" sz="4000" b="1" dirty="0">
                <a:solidFill>
                  <a:srgbClr val="FFFFFF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REMIT OF </a:t>
            </a:r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THE INVESTIGATION</a:t>
            </a:r>
            <a:br>
              <a:rPr lang="en-GB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3FEEBA-B86B-C0DF-1D49-A2FE3B226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804"/>
              </p:ext>
            </p:extLst>
          </p:nvPr>
        </p:nvGraphicFramePr>
        <p:xfrm>
          <a:off x="1422492" y="2177172"/>
          <a:ext cx="9623880" cy="4037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53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2C782D-D57F-5F89-1B17-D19E88F8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602078"/>
            <a:ext cx="10306520" cy="1941097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Exhibit </a:t>
            </a:r>
            <a:r>
              <a:rPr lang="en-GB" sz="4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MDX/E1</a:t>
            </a:r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Imaging details</a:t>
            </a:r>
            <a:br>
              <a:rPr lang="en-GB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420B-8534-13F9-5B68-DA8BC6FC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endParaRPr lang="en-GB" sz="1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GB" sz="15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60446A3-A3F0-A1CE-B59E-2CF9359673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917682"/>
              </p:ext>
            </p:extLst>
          </p:nvPr>
        </p:nvGraphicFramePr>
        <p:xfrm>
          <a:off x="1119322" y="2186222"/>
          <a:ext cx="9729012" cy="4621820"/>
        </p:xfrm>
        <a:graphic>
          <a:graphicData uri="http://schemas.openxmlformats.org/drawingml/2006/table">
            <a:tbl>
              <a:tblPr firstRow="1" firstCol="1" bandRow="1"/>
              <a:tblGrid>
                <a:gridCol w="2404760">
                  <a:extLst>
                    <a:ext uri="{9D8B030D-6E8A-4147-A177-3AD203B41FA5}">
                      <a16:colId xmlns:a16="http://schemas.microsoft.com/office/drawing/2014/main" val="1064251605"/>
                    </a:ext>
                  </a:extLst>
                </a:gridCol>
                <a:gridCol w="7324252">
                  <a:extLst>
                    <a:ext uri="{9D8B030D-6E8A-4147-A177-3AD203B41FA5}">
                      <a16:colId xmlns:a16="http://schemas.microsoft.com/office/drawing/2014/main" val="437621018"/>
                    </a:ext>
                  </a:extLst>
                </a:gridCol>
              </a:tblGrid>
              <a:tr h="595107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Item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E59"/>
                    </a:solidFill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Description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455408"/>
                  </a:ext>
                </a:extLst>
              </a:tr>
              <a:tr h="503560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Type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Laptop Computer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34580"/>
                  </a:ext>
                </a:extLst>
              </a:tr>
              <a:tr h="494224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Make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Dell Inc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67205"/>
                  </a:ext>
                </a:extLst>
              </a:tr>
              <a:tr h="503560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Model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Latitude E6430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185701"/>
                  </a:ext>
                </a:extLst>
              </a:tr>
              <a:tr h="494224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Name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DESKTOP-PM6C56D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69552"/>
                  </a:ext>
                </a:extLst>
              </a:tr>
              <a:tr h="494224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Processor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AMD64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672888"/>
                  </a:ext>
                </a:extLst>
              </a:tr>
              <a:tr h="503560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Device ID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c9efaa8b-5b26-465f-a6f9-272fdbf8bcf8</a:t>
                      </a:r>
                      <a:endParaRPr lang="en-GB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187664"/>
                  </a:ext>
                </a:extLst>
              </a:tr>
              <a:tr h="503560">
                <a:tc>
                  <a:txBody>
                    <a:bodyPr/>
                    <a:lstStyle/>
                    <a:p>
                      <a:pPr marL="73152" marR="265176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System Date &amp;</a:t>
                      </a:r>
                      <a:r>
                        <a:rPr lang="en-US" sz="1600" b="0" i="0" u="none" strike="noStrike" spc="-26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Time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Fri Apr 6 12:50:44 2018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07688"/>
                  </a:ext>
                </a:extLst>
              </a:tr>
              <a:tr h="503560">
                <a:tc>
                  <a:txBody>
                    <a:bodyPr/>
                    <a:lstStyle/>
                    <a:p>
                      <a:pPr marL="73152" marR="182880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Accurate Date &amp;</a:t>
                      </a:r>
                      <a:r>
                        <a:rPr lang="en-US" sz="1600" b="0" i="0" u="none" strike="noStrike" spc="-265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Time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Fri Apr 6 12:50:44 2018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291" marR="15291" marT="15291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952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15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2C782D-D57F-5F89-1B17-D19E88F8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Exhibit </a:t>
            </a:r>
            <a:r>
              <a:rPr lang="en-GB" sz="40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MDX/E1</a:t>
            </a:r>
            <a:r>
              <a:rPr lang="en-GB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MD5 Hash</a:t>
            </a:r>
            <a:br>
              <a:rPr lang="en-GB" sz="4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420B-8534-13F9-5B68-DA8BC6FC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5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</a:t>
            </a:r>
            <a:endParaRPr lang="en-GB" sz="15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5D0693-4C83-28F3-79DD-7842826AD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43955"/>
              </p:ext>
            </p:extLst>
          </p:nvPr>
        </p:nvGraphicFramePr>
        <p:xfrm>
          <a:off x="1292772" y="3620526"/>
          <a:ext cx="9930432" cy="174235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38783">
                  <a:extLst>
                    <a:ext uri="{9D8B030D-6E8A-4147-A177-3AD203B41FA5}">
                      <a16:colId xmlns:a16="http://schemas.microsoft.com/office/drawing/2014/main" val="3764741012"/>
                    </a:ext>
                  </a:extLst>
                </a:gridCol>
                <a:gridCol w="6009452">
                  <a:extLst>
                    <a:ext uri="{9D8B030D-6E8A-4147-A177-3AD203B41FA5}">
                      <a16:colId xmlns:a16="http://schemas.microsoft.com/office/drawing/2014/main" val="1605845129"/>
                    </a:ext>
                  </a:extLst>
                </a:gridCol>
                <a:gridCol w="1782197">
                  <a:extLst>
                    <a:ext uri="{9D8B030D-6E8A-4147-A177-3AD203B41FA5}">
                      <a16:colId xmlns:a16="http://schemas.microsoft.com/office/drawing/2014/main" val="4155845368"/>
                    </a:ext>
                  </a:extLst>
                </a:gridCol>
              </a:tblGrid>
              <a:tr h="580786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Hash</a:t>
                      </a:r>
                      <a:r>
                        <a:rPr lang="en-US" sz="1400" b="1" i="0" u="none" strike="noStrike" spc="-1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Type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E59"/>
                    </a:solidFill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MD5</a:t>
                      </a:r>
                      <a:r>
                        <a:rPr lang="en-US" sz="1400" b="1" i="0" u="none" strike="noStrike" spc="-1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Hash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E59"/>
                    </a:solidFill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Note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31287"/>
                  </a:ext>
                </a:extLst>
              </a:tr>
              <a:tr h="580786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Acquisition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7af48fa65519e84246b1729e5b68f140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Match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3039" marR="103039" marT="51519" marB="5151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900516"/>
                  </a:ext>
                </a:extLst>
              </a:tr>
              <a:tr h="580786">
                <a:tc>
                  <a:txBody>
                    <a:bodyPr/>
                    <a:lstStyle/>
                    <a:p>
                      <a:pPr marL="73152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Verification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008" algn="just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Arial MT"/>
                          <a:cs typeface="Arial MT"/>
                        </a:rPr>
                        <a:t>7af48fa65519e84246b1729e5b68f140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33" marR="10733" marT="1073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4312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BDDB2A4-434F-2D1E-ADA7-D390FD973A30}"/>
              </a:ext>
            </a:extLst>
          </p:cNvPr>
          <p:cNvSpPr txBox="1"/>
          <p:nvPr/>
        </p:nvSpPr>
        <p:spPr>
          <a:xfrm>
            <a:off x="2890345" y="2741135"/>
            <a:ext cx="4937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Exhibit</a:t>
            </a:r>
            <a:r>
              <a:rPr lang="en-GB" sz="2800" b="1" spc="-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Details </a:t>
            </a:r>
            <a:r>
              <a:rPr lang="en-GB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 the MD5 hash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4898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5501-6E51-29CA-1FF0-BD192384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90" y="-676974"/>
            <a:ext cx="10515600" cy="69761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EDD9-897D-74E6-78ED-EFEDF06E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179"/>
            <a:ext cx="10515600" cy="6334621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grpSp>
        <p:nvGrpSpPr>
          <p:cNvPr id="4" name="Group 44">
            <a:extLst>
              <a:ext uri="{FF2B5EF4-FFF2-40B4-BE49-F238E27FC236}">
                <a16:creationId xmlns:a16="http://schemas.microsoft.com/office/drawing/2014/main" id="{94483445-3E3C-5B66-FC76-32C723A2158D}"/>
              </a:ext>
            </a:extLst>
          </p:cNvPr>
          <p:cNvGrpSpPr>
            <a:grpSpLocks/>
          </p:cNvGrpSpPr>
          <p:nvPr/>
        </p:nvGrpSpPr>
        <p:grpSpPr bwMode="auto">
          <a:xfrm>
            <a:off x="3879354" y="336009"/>
            <a:ext cx="3865563" cy="6380163"/>
            <a:chOff x="0" y="0"/>
            <a:chExt cx="36111" cy="42131"/>
          </a:xfrm>
        </p:grpSpPr>
        <p:sp>
          <p:nvSpPr>
            <p:cNvPr id="5" name="Straight Arrow Connector 45">
              <a:extLst>
                <a:ext uri="{FF2B5EF4-FFF2-40B4-BE49-F238E27FC236}">
                  <a16:creationId xmlns:a16="http://schemas.microsoft.com/office/drawing/2014/main" id="{44DF04B1-2F27-CCF4-D0FB-022F49FD40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23" y="0"/>
              <a:ext cx="79" cy="42131"/>
            </a:xfrm>
            <a:prstGeom prst="straightConnector1">
              <a:avLst/>
            </a:prstGeom>
            <a:noFill/>
            <a:ln w="69850" cap="rnd">
              <a:solidFill>
                <a:srgbClr val="C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Straight Arrow Connector 46">
              <a:extLst>
                <a:ext uri="{FF2B5EF4-FFF2-40B4-BE49-F238E27FC236}">
                  <a16:creationId xmlns:a16="http://schemas.microsoft.com/office/drawing/2014/main" id="{0FADE06C-D83F-79AD-6A57-0498B96A5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31" y="13228"/>
              <a:ext cx="17080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Straight Arrow Connector 47">
              <a:extLst>
                <a:ext uri="{FF2B5EF4-FFF2-40B4-BE49-F238E27FC236}">
                  <a16:creationId xmlns:a16="http://schemas.microsoft.com/office/drawing/2014/main" id="{0E60F690-FD91-C899-B279-B10737A78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5" y="27157"/>
              <a:ext cx="17186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Straight Arrow Connector 48">
              <a:extLst>
                <a:ext uri="{FF2B5EF4-FFF2-40B4-BE49-F238E27FC236}">
                  <a16:creationId xmlns:a16="http://schemas.microsoft.com/office/drawing/2014/main" id="{D07492FF-02E3-4623-9B4A-C3EA8DC74D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9395"/>
              <a:ext cx="18952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Straight Arrow Connector 49">
              <a:extLst>
                <a:ext uri="{FF2B5EF4-FFF2-40B4-BE49-F238E27FC236}">
                  <a16:creationId xmlns:a16="http://schemas.microsoft.com/office/drawing/2014/main" id="{F6AD1030-06C9-6857-F2FC-B6DCFC8495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4706"/>
              <a:ext cx="18952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Straight Arrow Connector 50">
              <a:extLst>
                <a:ext uri="{FF2B5EF4-FFF2-40B4-BE49-F238E27FC236}">
                  <a16:creationId xmlns:a16="http://schemas.microsoft.com/office/drawing/2014/main" id="{94A5D742-7A78-8FE1-C881-7DE42FA63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955"/>
              <a:ext cx="18952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1" name="Text Box 13">
            <a:extLst>
              <a:ext uri="{FF2B5EF4-FFF2-40B4-BE49-F238E27FC236}">
                <a16:creationId xmlns:a16="http://schemas.microsoft.com/office/drawing/2014/main" id="{603EAB66-488A-6880-359D-3824EBDDC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06" y="826805"/>
            <a:ext cx="3295382" cy="163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indent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EVENT 1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 03:16:48 BST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30/03/2018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document named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was created that highlighted-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Target, Supplies, Escape and Release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42">
            <a:extLst>
              <a:ext uri="{FF2B5EF4-FFF2-40B4-BE49-F238E27FC236}">
                <a16:creationId xmlns:a16="http://schemas.microsoft.com/office/drawing/2014/main" id="{F431E7B6-CA62-139C-0E57-E90EDFB3E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56" y="2514596"/>
            <a:ext cx="3811891" cy="176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EVENT 3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 02:35:27 BST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02/04/2018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CLOUDY MANIFESTO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Supporter 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second amendment and ready to die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defending 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named himself lone wolf who is ready to cause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collateral damage and shed blood of defenseless.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39">
            <a:extLst>
              <a:ext uri="{FF2B5EF4-FFF2-40B4-BE49-F238E27FC236}">
                <a16:creationId xmlns:a16="http://schemas.microsoft.com/office/drawing/2014/main" id="{1A48CF07-0459-55F3-4A9A-DD14D012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23" y="1295299"/>
            <a:ext cx="4220834" cy="181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 2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 03:29:57 BST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30/03/2018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AIRPORT INFORMATION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min to drive from Fairfax County Democratic Committee to Dulles Airport.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American Airline round trip itinerary from Washington DC to Denpasar Bali Indonesia and layover in Qatar from 7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April and return on 21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April 2018.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A8D916D-3303-1078-A493-5A6ABA3AC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167" y="3429000"/>
            <a:ext cx="4716429" cy="279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EVENT </a:t>
            </a:r>
            <a:r>
              <a:rPr lang="en-US" alt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 05:56:19 BST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04/04/2018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 2</a:t>
            </a:r>
            <a:r>
              <a:rPr kumimoji="0" lang="en-US" altLang="en-US" sz="1400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HAND SMOKE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how lone wolf</a:t>
            </a:r>
            <a:r>
              <a:rPr lang="en-US" altLang="en-US" sz="1400" dirty="0"/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intended to carry out the likely mass shooting. </a:t>
            </a:r>
            <a:endParaRPr lang="en-US" altLang="en-US" sz="1400" dirty="0"/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venue is Democratic National Headquarter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GB" alt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kumimoji="0" lang="en-GB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vent - “Town hall for our lives”.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  Dulles Airport, to Indonesia on the same day and Sea Breeze Candidasa Hotel.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"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8B9A3B09-6A5F-98B8-1374-C857E33B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603" y="4448565"/>
            <a:ext cx="4454246" cy="207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 5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Time: 03:39:29 BST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05/04/2018 to 06/04/2018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CLOUDY THOUGHTS (4</a:t>
            </a:r>
            <a:r>
              <a:rPr kumimoji="0" lang="en-US" altLang="en-US" sz="1400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status of the suspect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mind.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is nursing a fear of likely failure of his plans.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has multiple cloud accounts where he saved his</a:t>
            </a:r>
            <a:r>
              <a:rPr lang="en-US" altLang="en-US" sz="1400" dirty="0"/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named Paul as someone who I guess is aware of all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these and has the only other keys. 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E856B4AE-22BF-B80A-8943-FAE26F8BB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86952"/>
            <a:ext cx="304115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032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3250" algn="l"/>
              </a:tabLs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3250" algn="l"/>
              </a:tabLst>
            </a:pPr>
            <a:endParaRPr lang="en-US" altLang="en-US" sz="1400" b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3250" algn="l"/>
              </a:tabLst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3250" algn="l"/>
              </a:tabLst>
            </a:pPr>
            <a:r>
              <a:rPr lang="en-US" altLang="en-US" sz="1400" b="1" dirty="0">
                <a:ea typeface="Times New Roman" panose="02020603050405020304" pitchFamily="18" charset="0"/>
                <a:cs typeface="Arial" panose="020B0604020202020204" pitchFamily="34" charset="0"/>
              </a:rPr>
              <a:t>		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Timeline of the events:</a:t>
            </a:r>
            <a:endParaRPr kumimoji="0" lang="en-GB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03250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D72C7189-61BA-C67C-8DDC-BBE500C8C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3172" y="-523817"/>
            <a:ext cx="344308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27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27400" algn="l"/>
              </a:tabLst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b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27400" algn="l"/>
              </a:tabLst>
            </a:pPr>
            <a:r>
              <a:rPr kumimoji="0" lang="en-GB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327400" algn="l"/>
              </a:tabLst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7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13646</TotalTime>
  <Words>1437</Words>
  <Application>Microsoft Office PowerPoint</Application>
  <PresentationFormat>Widescreen</PresentationFormat>
  <Paragraphs>185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Times New Roman</vt:lpstr>
      <vt:lpstr>Office Theme</vt:lpstr>
      <vt:lpstr>Technical Report and Findings </vt:lpstr>
      <vt:lpstr>DEVICE ACTIVE PERIOD </vt:lpstr>
      <vt:lpstr>DEVICE LAST ACTIVITIES</vt:lpstr>
      <vt:lpstr> BACKGROUND TO THE INVESTIGATION </vt:lpstr>
      <vt:lpstr> LAPTOP SEIZURE AND IMAGING GENERATED </vt:lpstr>
      <vt:lpstr> REMIT OF THE INVESTIGATION </vt:lpstr>
      <vt:lpstr>  Exhibit MDX/E1 Imaging details </vt:lpstr>
      <vt:lpstr>  Exhibit MDX/E1 MD5 Hash </vt:lpstr>
      <vt:lpstr>PowerPoint Presentation</vt:lpstr>
      <vt:lpstr>EXHIBIT NUMBER AND DESCRIPTIONS</vt:lpstr>
      <vt:lpstr>Presenting the Evidence: MDX/E2 &amp;E3</vt:lpstr>
      <vt:lpstr>Presenting the Evidence: MDX/E2&amp;E3 CONTD.</vt:lpstr>
      <vt:lpstr>THE CLOUDY MANIFESTO Time: 02:35:27 BST Date: 02/04/2018 </vt:lpstr>
      <vt:lpstr>THE CLOUDY MANIFESTO  EXHIBIT MDX/E4 CONTD </vt:lpstr>
      <vt:lpstr>OPERATION 2ND HAND SMOKE Time: 05:56:19 BST Date: 04/04/2018 EXHIBIT MDX/E5  </vt:lpstr>
      <vt:lpstr>CLOUDY THOUGHTS (4TH)  Time: 03:39:29 BST Date: 05/04/2018 TO 06/04/2018 </vt:lpstr>
      <vt:lpstr>SUMMARY OF FINDINGS AND CONCLUSION </vt:lpstr>
      <vt:lpstr>FUTURE RESEARCH OPPORTUNITIES</vt:lpstr>
      <vt:lpstr>Lonewolf’s Investigation Case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samfolusaye oladimeji</dc:creator>
  <cp:lastModifiedBy>SAMFOLUSAYE, Oladimeji (HERTFORDSHIRE PARTNERSHIP UNIVERSITY NHS FOUNDATION TRUST)</cp:lastModifiedBy>
  <cp:revision>78</cp:revision>
  <dcterms:created xsi:type="dcterms:W3CDTF">2022-12-03T00:12:53Z</dcterms:created>
  <dcterms:modified xsi:type="dcterms:W3CDTF">2025-12-13T14:05:33Z</dcterms:modified>
</cp:coreProperties>
</file>